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5" r:id="rId5"/>
    <p:sldId id="276" r:id="rId6"/>
    <p:sldId id="258" r:id="rId7"/>
    <p:sldId id="260" r:id="rId8"/>
    <p:sldId id="261" r:id="rId9"/>
    <p:sldId id="262" r:id="rId10"/>
    <p:sldId id="271" r:id="rId11"/>
    <p:sldId id="263" r:id="rId12"/>
    <p:sldId id="272" r:id="rId13"/>
    <p:sldId id="274" r:id="rId14"/>
    <p:sldId id="269" r:id="rId15"/>
    <p:sldId id="268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CB5E-F991-4737-B373-AE4A7D35CAE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5799-AFFE-48D0-A9C7-CDD814924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5799-AFFE-48D0-A9C7-CDD814924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28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5A9-EBAB-48BD-A31D-3BC94B76E6B5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B35283-9475-443A-B985-7D58EF781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zad3776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99"/>
            <a:ext cx="6780213" cy="9815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6877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1447800"/>
            <a:ext cx="57150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4198" y="685800"/>
            <a:ext cx="9284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9012" y="2286000"/>
            <a:ext cx="6767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10063"/>
            <a:ext cx="12073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4198" y="4038600"/>
            <a:ext cx="11112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Black-C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20515"/>
            <a:ext cx="5715000" cy="228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05400" y="685800"/>
            <a:ext cx="2449139" cy="646331"/>
            <a:chOff x="5105400" y="685800"/>
            <a:chExt cx="2449139" cy="646331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>
              <a:off x="5105400" y="990600"/>
              <a:ext cx="1447800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77000" y="685800"/>
              <a:ext cx="10775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বাতাস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4876800"/>
            <a:ext cx="4495800" cy="646331"/>
            <a:chOff x="381000" y="4876800"/>
            <a:chExt cx="4495800" cy="64633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505200" y="5181600"/>
              <a:ext cx="1371600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1000" y="4876800"/>
              <a:ext cx="3350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বেলুন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খেলনা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গাড়ী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5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55 L -0.25 -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685800"/>
            <a:ext cx="4762500" cy="3571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3446" y="595378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971800" y="3429000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l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9" y="1539235"/>
            <a:ext cx="5486411" cy="2194565"/>
          </a:xfrm>
          <a:prstGeom prst="rect">
            <a:avLst/>
          </a:prstGeom>
        </p:spPr>
      </p:pic>
      <p:pic>
        <p:nvPicPr>
          <p:cNvPr id="8" name="Picture 7" descr="Ball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82235"/>
            <a:ext cx="5486411" cy="2194565"/>
          </a:xfrm>
          <a:prstGeom prst="rect">
            <a:avLst/>
          </a:prstGeom>
        </p:spPr>
      </p:pic>
      <p:pic>
        <p:nvPicPr>
          <p:cNvPr id="14" name="Picture 13" descr="Ball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7" y="4162926"/>
            <a:ext cx="5486411" cy="2194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2989" y="122938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2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6948" y="1981200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28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Motion-B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-228600"/>
            <a:ext cx="5715000" cy="2286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95600" y="3834063"/>
            <a:ext cx="2518527" cy="814137"/>
            <a:chOff x="2895600" y="3834063"/>
            <a:chExt cx="2518527" cy="814137"/>
          </a:xfrm>
        </p:grpSpPr>
        <p:sp>
          <p:nvSpPr>
            <p:cNvPr id="21" name="TextBox 20"/>
            <p:cNvSpPr txBox="1"/>
            <p:nvPr/>
          </p:nvSpPr>
          <p:spPr>
            <a:xfrm>
              <a:off x="4876800" y="4124980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Elbow Connector 23"/>
            <p:cNvCxnSpPr/>
            <p:nvPr/>
          </p:nvCxnSpPr>
          <p:spPr>
            <a:xfrm>
              <a:off x="2895600" y="3834063"/>
              <a:ext cx="1981200" cy="557463"/>
            </a:xfrm>
            <a:prstGeom prst="bentConnector3">
              <a:avLst>
                <a:gd name="adj1" fmla="val 65789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371600" y="3886200"/>
            <a:ext cx="1143001" cy="523220"/>
            <a:chOff x="1371600" y="3886200"/>
            <a:chExt cx="1143001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371600" y="3886200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2800" b="1" baseline="-2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1828801" y="4191000"/>
              <a:ext cx="68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530784" y="3315831"/>
            <a:ext cx="26132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ক্রিয়া-প্রতিক্রিয়া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662" y="533400"/>
            <a:ext cx="7162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“একাধিক বস্তুর মধ্যে শুধু ক্রিয়া ও প্রতিক্রিয়া ছাড়া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কোন বল কাজ না করলে কোন নির্দিষ্ট দিকে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মোট ভরবেগের কোন পরিবর্তন হয় না”।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392269"/>
            <a:ext cx="284565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392269"/>
            <a:ext cx="24705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3963" y="5044441"/>
            <a:ext cx="5811206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থেকে লাফিয়ে তীরে নামার সময় নৌকা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পিছনে সরে যায় –ঘটনাটি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5418"/>
            <a:ext cx="2438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9" y="886415"/>
            <a:ext cx="6248400" cy="41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696" y="540603"/>
            <a:ext cx="164179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2144" y="1831888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তৃতীয় সূত্রটি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144" y="2514600"/>
            <a:ext cx="390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সূত্রটি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53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1676400"/>
            <a:ext cx="9372600" cy="251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6731" y="1534731"/>
            <a:ext cx="154546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0309" y="4419600"/>
            <a:ext cx="53655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প্রদর্শিত চিত্রে ঘটনাটি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689" y="406256"/>
            <a:ext cx="4904311" cy="8309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4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33400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95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6163" y="3692648"/>
            <a:ext cx="2710459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দশম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(Force)</a:t>
            </a:r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3503" y="4248796"/>
            <a:ext cx="32575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 :আবুল কালাম আজাদ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azad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3776@gmail.com</a:t>
            </a:r>
            <a:endParaRPr lang="bn-I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০১৯১৫৪৯২৮৪৫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5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59118"/>
            <a:ext cx="16097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5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68" y="1447800"/>
            <a:ext cx="4200864" cy="4753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6000"/>
            <a:ext cx="1371600" cy="1300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8600"/>
            <a:ext cx="601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চিত্রগুলো লক্ষ্য কর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5 -0.659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8627"/>
            <a:ext cx="3124200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45" y="1495425"/>
            <a:ext cx="2676525" cy="170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247214" cy="3225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62573"/>
            <a:ext cx="5181600" cy="92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চিত্রগুলো লক্ষ্য কর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3548" y="2011188"/>
            <a:ext cx="5486400" cy="3246612"/>
            <a:chOff x="1843548" y="1844040"/>
            <a:chExt cx="5486400" cy="32466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247900"/>
              <a:ext cx="4724400" cy="2362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548" y="1844040"/>
              <a:ext cx="5486400" cy="3246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1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628729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নিউটনের গতির তৃতীয় সূত্র ও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bn-BD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সংরক্ষণ সূত্র প্রতিপাদন</a:t>
            </a:r>
            <a:endParaRPr lang="en-US" sz="3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2819400"/>
            <a:ext cx="4133850" cy="344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7756" y="2819400"/>
            <a:ext cx="4133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372" y="304800"/>
            <a:ext cx="21224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722184"/>
            <a:ext cx="768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তৃতীয় সূত্র বলতে ও ব্যাখ্যা করতে 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446084"/>
            <a:ext cx="517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সূত্র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01000" y="1541252"/>
            <a:ext cx="228600" cy="3640348"/>
            <a:chOff x="6858000" y="1447800"/>
            <a:chExt cx="228600" cy="3640348"/>
          </a:xfrm>
        </p:grpSpPr>
        <p:sp>
          <p:nvSpPr>
            <p:cNvPr id="3" name="Can 2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7890" y="2362200"/>
            <a:ext cx="3200400" cy="1141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6752" y="2362200"/>
            <a:ext cx="3200400" cy="114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457200"/>
            <a:ext cx="4456669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সহায়ক পুনরালোচনা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wer"/>
          <p:cNvSpPr>
            <a:spLocks noEditPoints="1" noChangeArrowheads="1"/>
          </p:cNvSpPr>
          <p:nvPr/>
        </p:nvSpPr>
        <p:spPr bwMode="auto">
          <a:xfrm>
            <a:off x="1874520" y="-25146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3000" y="2057400"/>
            <a:ext cx="2560320" cy="2819400"/>
            <a:chOff x="1249680" y="2057400"/>
            <a:chExt cx="2560320" cy="2819400"/>
          </a:xfrm>
        </p:grpSpPr>
        <p:sp>
          <p:nvSpPr>
            <p:cNvPr id="4" name="Can 3"/>
            <p:cNvSpPr/>
            <p:nvPr/>
          </p:nvSpPr>
          <p:spPr>
            <a:xfrm>
              <a:off x="147828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327660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249680" y="2057400"/>
              <a:ext cx="2560320" cy="533400"/>
            </a:xfrm>
            <a:prstGeom prst="parallelogram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1884045" y="-203835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4151" y="4876800"/>
            <a:ext cx="501932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“প্রত্যেক ক্রিয়ারই একটি সমান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বিপরীত প্রতিক্রিয়া আছে”।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71748" y="2623645"/>
            <a:ext cx="533400" cy="1752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49388" y="1599412"/>
            <a:ext cx="365760" cy="1752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9072" y="420469"/>
            <a:ext cx="42498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গতির তৃতীয়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উপস্থাপন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4.16667E-6 1.579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37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188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Afra Moni</cp:lastModifiedBy>
  <cp:revision>148</cp:revision>
  <dcterms:created xsi:type="dcterms:W3CDTF">2012-12-03T03:47:21Z</dcterms:created>
  <dcterms:modified xsi:type="dcterms:W3CDTF">2019-11-08T11:11:25Z</dcterms:modified>
</cp:coreProperties>
</file>