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96" r:id="rId16"/>
    <p:sldId id="295" r:id="rId17"/>
    <p:sldId id="287" r:id="rId18"/>
    <p:sldId id="288" r:id="rId19"/>
    <p:sldId id="289" r:id="rId20"/>
    <p:sldId id="290" r:id="rId21"/>
    <p:sldId id="2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DE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4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5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4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FCEC4-2150-470C-89CE-21BC3D411BB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1CA4-62FF-4C45-A32C-72924C4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7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tdLqOCxojg" TargetMode="External"/><Relationship Id="rId2" Type="http://schemas.openxmlformats.org/officeDocument/2006/relationships/hyperlink" Target="class%205%20english%20home%20town.ppt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1" y="235635"/>
            <a:ext cx="11624308" cy="1772529"/>
          </a:xfrm>
          <a:prstGeom prst="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Welcome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189854"/>
            <a:ext cx="11624309" cy="44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59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uru colle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61" y="1404730"/>
            <a:ext cx="11476382" cy="3975654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463826" y="265043"/>
            <a:ext cx="114763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          </a:t>
            </a:r>
            <a:r>
              <a:rPr lang="en-US" sz="4400" dirty="0">
                <a:solidFill>
                  <a:srgbClr val="FF0000"/>
                </a:solidFill>
              </a:rPr>
              <a:t>What  do you see in the picture?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826" y="5562601"/>
            <a:ext cx="11383617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  <a:effectLst>
            <a:reflection blurRad="6350" stA="50000" endA="300" endPos="55000" dir="5400000" sy="-100000" algn="bl" rotWithShape="0"/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                    </a:t>
            </a:r>
            <a:r>
              <a:rPr lang="en-US" sz="5400" dirty="0">
                <a:solidFill>
                  <a:srgbClr val="FF0000"/>
                </a:solidFill>
              </a:rPr>
              <a:t>Govt. </a:t>
            </a:r>
            <a:r>
              <a:rPr lang="en-US" sz="5400" dirty="0" err="1">
                <a:solidFill>
                  <a:srgbClr val="FF0000"/>
                </a:solidFill>
              </a:rPr>
              <a:t>Gurudayal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College</a:t>
            </a:r>
            <a:r>
              <a:rPr lang="bn-BD" sz="54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hakha Mosque+Jongolbari+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825" y="1609971"/>
            <a:ext cx="11211339" cy="3932582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534226" y="207923"/>
            <a:ext cx="11211340" cy="108198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                 </a:t>
            </a:r>
            <a:r>
              <a:rPr lang="en-US" sz="4400" dirty="0">
                <a:solidFill>
                  <a:srgbClr val="FF0000"/>
                </a:solidFill>
              </a:rPr>
              <a:t>What  do you see in the picture?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4226" y="5807766"/>
            <a:ext cx="11114435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DEFEB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en-US" sz="4400" dirty="0">
                <a:solidFill>
                  <a:srgbClr val="FF0000"/>
                </a:solidFill>
              </a:rPr>
              <a:t>The fort of </a:t>
            </a:r>
            <a:r>
              <a:rPr lang="en-US" sz="4400" dirty="0" err="1">
                <a:solidFill>
                  <a:srgbClr val="FF0000"/>
                </a:solidFill>
              </a:rPr>
              <a:t>Isah</a:t>
            </a:r>
            <a:r>
              <a:rPr lang="en-US" sz="4400" dirty="0">
                <a:solidFill>
                  <a:srgbClr val="FF0000"/>
                </a:solidFill>
              </a:rPr>
              <a:t> Khan at </a:t>
            </a:r>
            <a:r>
              <a:rPr lang="en-US" sz="4400" dirty="0" err="1">
                <a:solidFill>
                  <a:srgbClr val="FF0000"/>
                </a:solidFill>
              </a:rPr>
              <a:t>Jangal</a:t>
            </a:r>
            <a:r>
              <a:rPr lang="en-US" sz="4400" dirty="0">
                <a:solidFill>
                  <a:srgbClr val="FF0000"/>
                </a:solidFill>
              </a:rPr>
              <a:t> Bari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an Mohammad Mirdha Mosque in Dakha - Banglad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104" y="1325216"/>
            <a:ext cx="11065566" cy="4041914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543339" y="243662"/>
            <a:ext cx="11158331" cy="78319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                 </a:t>
            </a:r>
            <a:r>
              <a:rPr lang="en-US" sz="4000" dirty="0">
                <a:solidFill>
                  <a:srgbClr val="7030A0"/>
                </a:solidFill>
              </a:rPr>
              <a:t>What  do you see in the picture?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375" y="5708375"/>
            <a:ext cx="10946296" cy="101566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prstDash val="sysDash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/>
              <a:t>       </a:t>
            </a:r>
            <a:r>
              <a:rPr lang="en-US" sz="5400" dirty="0" smtClean="0"/>
              <a:t>Shah </a:t>
            </a:r>
            <a:r>
              <a:rPr lang="en-US" sz="5400" dirty="0"/>
              <a:t>Muhammad </a:t>
            </a:r>
            <a:r>
              <a:rPr lang="en-US" sz="5400" dirty="0" smtClean="0"/>
              <a:t>Mosque</a:t>
            </a:r>
            <a:r>
              <a:rPr lang="bn-BD" sz="5400" dirty="0" smtClean="0"/>
              <a:t>.</a:t>
            </a:r>
            <a:r>
              <a:rPr lang="en-US" sz="5400" dirty="0" smtClean="0"/>
              <a:t>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514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ndraboti Shib Mondir+Kishoreganj+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2044" y="1421027"/>
            <a:ext cx="10144898" cy="4040659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xtBox 2"/>
          <p:cNvSpPr txBox="1"/>
          <p:nvPr/>
        </p:nvSpPr>
        <p:spPr>
          <a:xfrm>
            <a:off x="902044" y="359297"/>
            <a:ext cx="10144898" cy="707886"/>
          </a:xfrm>
          <a:prstGeom prst="rect">
            <a:avLst/>
          </a:prstGeom>
          <a:solidFill>
            <a:srgbClr val="DEFEB4"/>
          </a:solidFill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00" dirty="0"/>
              <a:t>                 </a:t>
            </a:r>
            <a:r>
              <a:rPr lang="bn-BD" sz="600" dirty="0" smtClean="0"/>
              <a:t>                       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What  </a:t>
            </a:r>
            <a:r>
              <a:rPr lang="en-US" sz="4000" dirty="0">
                <a:solidFill>
                  <a:srgbClr val="FF0000"/>
                </a:solidFill>
              </a:rPr>
              <a:t>do you see in the picture?</a:t>
            </a:r>
            <a:endParaRPr lang="en-US" sz="7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044" y="5778916"/>
            <a:ext cx="1014489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ash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</a:rPr>
              <a:t>    </a:t>
            </a:r>
            <a:r>
              <a:rPr lang="en-US" sz="4800" dirty="0" smtClean="0">
                <a:solidFill>
                  <a:srgbClr val="FF0000"/>
                </a:solidFill>
              </a:rPr>
              <a:t>The </a:t>
            </a:r>
            <a:r>
              <a:rPr lang="en-US" sz="4800" dirty="0">
                <a:solidFill>
                  <a:srgbClr val="FF0000"/>
                </a:solidFill>
              </a:rPr>
              <a:t>Shiva </a:t>
            </a:r>
            <a:r>
              <a:rPr lang="bn-BD" sz="4800" dirty="0" smtClean="0">
                <a:solidFill>
                  <a:srgbClr val="FF0000"/>
                </a:solidFill>
              </a:rPr>
              <a:t>T</a:t>
            </a:r>
            <a:r>
              <a:rPr lang="en-US" sz="4800" dirty="0" err="1" smtClean="0">
                <a:solidFill>
                  <a:srgbClr val="FF0000"/>
                </a:solidFill>
              </a:rPr>
              <a:t>emple</a:t>
            </a:r>
            <a:r>
              <a:rPr lang="en-US" sz="4800" dirty="0" smtClean="0">
                <a:solidFill>
                  <a:srgbClr val="FF0000"/>
                </a:solidFill>
              </a:rPr>
              <a:t>  </a:t>
            </a:r>
            <a:r>
              <a:rPr lang="en-US" sz="4800" dirty="0">
                <a:solidFill>
                  <a:srgbClr val="FF0000"/>
                </a:solidFill>
              </a:rPr>
              <a:t>of </a:t>
            </a:r>
            <a:r>
              <a:rPr lang="en-US" sz="4800" dirty="0" err="1" smtClean="0">
                <a:solidFill>
                  <a:srgbClr val="FF0000"/>
                </a:solidFill>
              </a:rPr>
              <a:t>Chandrabati</a:t>
            </a:r>
            <a:r>
              <a:rPr lang="bn-BD" sz="48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7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lesh r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" y="1579721"/>
            <a:ext cx="11109960" cy="3767137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3" name="Flowchart: Terminator 2"/>
          <p:cNvSpPr/>
          <p:nvPr/>
        </p:nvSpPr>
        <p:spPr>
          <a:xfrm>
            <a:off x="628650" y="412671"/>
            <a:ext cx="10835640" cy="105156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What do you see in the </a:t>
            </a:r>
            <a:r>
              <a:rPr lang="en-US" sz="4400" dirty="0" smtClean="0">
                <a:solidFill>
                  <a:schemeClr val="tx1"/>
                </a:solidFill>
              </a:rPr>
              <a:t>picture</a:t>
            </a:r>
            <a:r>
              <a:rPr lang="bn-BD" sz="4400" dirty="0" smtClean="0">
                <a:solidFill>
                  <a:schemeClr val="tx1"/>
                </a:solidFill>
              </a:rPr>
              <a:t>?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394460" y="5612129"/>
            <a:ext cx="9464040" cy="1051560"/>
          </a:xfrm>
          <a:prstGeom prst="flowChartTerminator">
            <a:avLst/>
          </a:prstGeom>
          <a:solidFill>
            <a:srgbClr val="CCFF99"/>
          </a:solidFill>
          <a:ln w="762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</a:rPr>
              <a:t>Fuleshwari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bn-BD" sz="4800" dirty="0" smtClean="0">
                <a:solidFill>
                  <a:schemeClr val="tx1"/>
                </a:solidFill>
              </a:rPr>
              <a:t>R</a:t>
            </a:r>
            <a:r>
              <a:rPr lang="en-US" sz="4800" dirty="0" err="1" smtClean="0">
                <a:solidFill>
                  <a:schemeClr val="tx1"/>
                </a:solidFill>
              </a:rPr>
              <a:t>iver</a:t>
            </a:r>
            <a:r>
              <a:rPr lang="bn-BD" sz="4800" dirty="0" smtClean="0">
                <a:solidFill>
                  <a:schemeClr val="tx1"/>
                </a:solidFill>
              </a:rPr>
              <a:t>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81099" y="2189018"/>
            <a:ext cx="3343701" cy="2514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dirty="0" err="1">
                <a:solidFill>
                  <a:schemeClr val="tx1"/>
                </a:solidFill>
              </a:rPr>
              <a:t>Kishoreganj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700656" y="942109"/>
            <a:ext cx="2663896" cy="26635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schemeClr val="tx1"/>
                </a:solidFill>
              </a:rPr>
              <a:t>145 km. </a:t>
            </a:r>
            <a:r>
              <a:rPr lang="bn-BD" sz="3200" dirty="0">
                <a:solidFill>
                  <a:schemeClr val="tx1"/>
                </a:solidFill>
              </a:rPr>
              <a:t>f</a:t>
            </a:r>
            <a:r>
              <a:rPr lang="bn-BD" sz="3200" dirty="0" smtClean="0">
                <a:solidFill>
                  <a:schemeClr val="tx1"/>
                </a:solidFill>
              </a:rPr>
              <a:t>rom </a:t>
            </a:r>
            <a:r>
              <a:rPr lang="en-US" sz="3200" dirty="0" smtClean="0">
                <a:solidFill>
                  <a:schemeClr val="tx1"/>
                </a:solidFill>
              </a:rPr>
              <a:t>Dhaka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11502" y="158552"/>
            <a:ext cx="2891324" cy="16186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2800" dirty="0" smtClean="0">
                <a:solidFill>
                  <a:schemeClr val="tx1"/>
                </a:solidFill>
              </a:rPr>
              <a:t>D</a:t>
            </a:r>
            <a:r>
              <a:rPr lang="en-US" sz="2800" dirty="0" err="1" smtClean="0">
                <a:solidFill>
                  <a:schemeClr val="tx1"/>
                </a:solidFill>
              </a:rPr>
              <a:t>istrict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headquaters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39579" y="5001573"/>
            <a:ext cx="3368348" cy="165297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bn-BD" sz="4000" dirty="0">
                <a:solidFill>
                  <a:schemeClr val="tx1"/>
                </a:solidFill>
              </a:rPr>
              <a:t> </a:t>
            </a:r>
            <a:r>
              <a:rPr lang="bn-BD" sz="4000" dirty="0" smtClean="0">
                <a:solidFill>
                  <a:schemeClr val="tx1"/>
                </a:solidFill>
              </a:rPr>
              <a:t>    </a:t>
            </a:r>
            <a:r>
              <a:rPr lang="en-US" sz="4400" dirty="0" smtClean="0">
                <a:solidFill>
                  <a:schemeClr val="tx1"/>
                </a:solidFill>
              </a:rPr>
              <a:t>13</a:t>
            </a:r>
            <a:endParaRPr lang="bn-BD" sz="4400" dirty="0" smtClean="0">
              <a:solidFill>
                <a:schemeClr val="tx1"/>
              </a:solidFill>
            </a:endParaRPr>
          </a:p>
          <a:p>
            <a:r>
              <a:rPr lang="en-US" sz="4400" dirty="0" err="1" smtClean="0">
                <a:solidFill>
                  <a:schemeClr val="tx1"/>
                </a:solidFill>
              </a:rPr>
              <a:t>upazilas</a:t>
            </a:r>
            <a:endParaRPr lang="en-US" sz="3200" dirty="0">
              <a:solidFill>
                <a:schemeClr val="tx1"/>
              </a:solidFill>
            </a:endParaRPr>
          </a:p>
          <a:p>
            <a:pPr lvl="0"/>
            <a:r>
              <a:rPr lang="bn-BD" sz="4000" dirty="0" smtClean="0">
                <a:solidFill>
                  <a:schemeClr val="tx1"/>
                </a:solidFill>
              </a:rPr>
              <a:t>     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82837" y="3886200"/>
            <a:ext cx="3181714" cy="262889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solidFill>
                  <a:schemeClr val="tx1"/>
                </a:solidFill>
              </a:rPr>
              <a:t>8</a:t>
            </a:r>
            <a:r>
              <a:rPr lang="en-US" sz="2800" dirty="0">
                <a:solidFill>
                  <a:schemeClr val="tx1"/>
                </a:solidFill>
              </a:rPr>
              <a:t> municipalities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93274" y="4146875"/>
            <a:ext cx="2617210" cy="25076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400" dirty="0">
                <a:solidFill>
                  <a:schemeClr val="tx1"/>
                </a:solidFill>
              </a:rPr>
              <a:t>108  unions</a:t>
            </a:r>
          </a:p>
        </p:txBody>
      </p:sp>
      <p:sp>
        <p:nvSpPr>
          <p:cNvPr id="9" name="Oval 8"/>
          <p:cNvSpPr/>
          <p:nvPr/>
        </p:nvSpPr>
        <p:spPr>
          <a:xfrm>
            <a:off x="1162481" y="1706789"/>
            <a:ext cx="2397796" cy="23951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 smtClean="0">
                <a:solidFill>
                  <a:schemeClr val="tx1"/>
                </a:solidFill>
              </a:rPr>
              <a:t>  </a:t>
            </a:r>
            <a:r>
              <a:rPr lang="en-US" sz="3600" dirty="0" smtClean="0">
                <a:solidFill>
                  <a:schemeClr val="tx1"/>
                </a:solidFill>
              </a:rPr>
              <a:t>1745 </a:t>
            </a:r>
            <a:r>
              <a:rPr lang="en-US" sz="3600" dirty="0">
                <a:solidFill>
                  <a:schemeClr val="tx1"/>
                </a:solidFill>
              </a:rPr>
              <a:t>villages</a:t>
            </a:r>
          </a:p>
        </p:txBody>
      </p:sp>
      <p:sp>
        <p:nvSpPr>
          <p:cNvPr id="10" name="Up Arrow 9"/>
          <p:cNvSpPr/>
          <p:nvPr/>
        </p:nvSpPr>
        <p:spPr>
          <a:xfrm rot="2077060">
            <a:off x="6632886" y="1604937"/>
            <a:ext cx="380999" cy="77060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4688921">
            <a:off x="8021891" y="2134531"/>
            <a:ext cx="380999" cy="116195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6359821">
            <a:off x="3907494" y="2412915"/>
            <a:ext cx="380999" cy="119885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7379121">
            <a:off x="7737801" y="3924074"/>
            <a:ext cx="417313" cy="96251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4858268">
            <a:off x="4273556" y="3802943"/>
            <a:ext cx="380999" cy="109933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0800000">
            <a:off x="6106164" y="4544290"/>
            <a:ext cx="380999" cy="594959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06803" y="202925"/>
            <a:ext cx="3223245" cy="17500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>
                <a:solidFill>
                  <a:schemeClr val="tx1"/>
                </a:solidFill>
              </a:rPr>
              <a:t>Municipality a</a:t>
            </a:r>
            <a:r>
              <a:rPr lang="en-US" sz="3200" dirty="0">
                <a:solidFill>
                  <a:schemeClr val="tx1"/>
                </a:solidFill>
              </a:rPr>
              <a:t>rea</a:t>
            </a:r>
            <a:r>
              <a:rPr lang="bn-BD" sz="3200" dirty="0">
                <a:solidFill>
                  <a:schemeClr val="tx1"/>
                </a:solidFill>
              </a:rPr>
              <a:t> 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bn-BD" sz="3200" dirty="0" smtClean="0">
                <a:solidFill>
                  <a:schemeClr val="tx1"/>
                </a:solidFill>
              </a:rPr>
              <a:t>10 </a:t>
            </a:r>
            <a:r>
              <a:rPr lang="en-US" sz="3200" dirty="0" smtClean="0">
                <a:solidFill>
                  <a:schemeClr val="tx1"/>
                </a:solidFill>
              </a:rPr>
              <a:t>square km</a:t>
            </a:r>
            <a:r>
              <a:rPr lang="bn-BD" sz="3200" dirty="0" smtClean="0">
                <a:solidFill>
                  <a:schemeClr val="tx1"/>
                </a:solidFill>
              </a:rPr>
              <a:t>.</a:t>
            </a:r>
            <a:endParaRPr lang="en-US" sz="3200" dirty="0"/>
          </a:p>
        </p:txBody>
      </p:sp>
      <p:sp>
        <p:nvSpPr>
          <p:cNvPr id="17" name="Up Arrow 16"/>
          <p:cNvSpPr/>
          <p:nvPr/>
        </p:nvSpPr>
        <p:spPr>
          <a:xfrm rot="19255838">
            <a:off x="4904923" y="1680100"/>
            <a:ext cx="380999" cy="78742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4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81099" y="2189018"/>
            <a:ext cx="3343701" cy="2514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solidFill>
                  <a:schemeClr val="tx1"/>
                </a:solidFill>
              </a:rPr>
              <a:t>Famous places of </a:t>
            </a:r>
            <a:r>
              <a:rPr lang="en-US" sz="3600" dirty="0" err="1">
                <a:solidFill>
                  <a:schemeClr val="tx1"/>
                </a:solidFill>
              </a:rPr>
              <a:t>Kishoreganj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700656" y="942109"/>
            <a:ext cx="2663896" cy="26635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>
                <a:solidFill>
                  <a:schemeClr val="tx1"/>
                </a:solidFill>
              </a:rPr>
              <a:t>Govt. Gurudayal College.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60089" y="206705"/>
            <a:ext cx="3247837" cy="16186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solidFill>
                  <a:schemeClr val="tx1"/>
                </a:solidFill>
              </a:rPr>
              <a:t>Solakia Eid </a:t>
            </a:r>
            <a:r>
              <a:rPr lang="bn-BD" sz="3600" dirty="0" smtClean="0">
                <a:solidFill>
                  <a:schemeClr val="tx1"/>
                </a:solidFill>
              </a:rPr>
              <a:t> Ground</a:t>
            </a:r>
            <a:r>
              <a:rPr lang="bn-BD" sz="3600" dirty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39579" y="5001573"/>
            <a:ext cx="3368348" cy="165297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chemeClr val="tx1"/>
                </a:solidFill>
              </a:rPr>
              <a:t> </a:t>
            </a:r>
            <a:r>
              <a:rPr lang="bn-BD" sz="4000" dirty="0" smtClean="0">
                <a:solidFill>
                  <a:schemeClr val="tx1"/>
                </a:solidFill>
              </a:rPr>
              <a:t>  Pagla </a:t>
            </a:r>
            <a:r>
              <a:rPr lang="bn-BD" sz="4000" dirty="0">
                <a:solidFill>
                  <a:schemeClr val="tx1"/>
                </a:solidFill>
              </a:rPr>
              <a:t>Mosque.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82837" y="3886200"/>
            <a:ext cx="3181714" cy="262889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2800">
                <a:solidFill>
                  <a:schemeClr val="tx1"/>
                </a:solidFill>
              </a:rPr>
              <a:t>Shah Muhammad Mosque</a:t>
            </a:r>
            <a:r>
              <a:rPr lang="bn-BD" sz="320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8764" y="3747737"/>
            <a:ext cx="3599229" cy="25076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chemeClr val="tx1"/>
                </a:solidFill>
              </a:rPr>
              <a:t>Isah Khan fort of Jangal Bari.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63501" y="464436"/>
            <a:ext cx="3229168" cy="23951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200" dirty="0" smtClean="0">
                <a:solidFill>
                  <a:schemeClr val="tx1"/>
                </a:solidFill>
              </a:rPr>
              <a:t>     Shiva </a:t>
            </a:r>
            <a:r>
              <a:rPr lang="bn-BD" sz="3200" dirty="0">
                <a:solidFill>
                  <a:schemeClr val="tx1"/>
                </a:solidFill>
              </a:rPr>
              <a:t>Temple of Chandrabati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6106163" y="1528556"/>
            <a:ext cx="380999" cy="770606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4688921">
            <a:off x="8021891" y="2134531"/>
            <a:ext cx="380999" cy="116195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7842185">
            <a:off x="3943587" y="2079027"/>
            <a:ext cx="380999" cy="119885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7379121">
            <a:off x="7737801" y="3924074"/>
            <a:ext cx="417313" cy="96251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4858268">
            <a:off x="4080347" y="3583369"/>
            <a:ext cx="380999" cy="109933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10800000">
            <a:off x="6106164" y="4544290"/>
            <a:ext cx="380999" cy="594959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1" y="2022547"/>
            <a:ext cx="3749039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4400" dirty="0"/>
              <a:t>Landlord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334124" y="2100359"/>
            <a:ext cx="4356735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/>
              <a:t>      </a:t>
            </a:r>
            <a:r>
              <a:rPr lang="en-US" sz="4400" dirty="0"/>
              <a:t>Landowner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1" y="1083334"/>
            <a:ext cx="374903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     </a:t>
            </a:r>
            <a:r>
              <a:rPr lang="en-US" sz="4400" dirty="0"/>
              <a:t>Headquarters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1093740"/>
            <a:ext cx="440436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    </a:t>
            </a:r>
            <a:r>
              <a:rPr lang="en-US" sz="4400" dirty="0" smtClean="0"/>
              <a:t>Center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80061" y="3056503"/>
            <a:ext cx="374903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bn-BD" sz="4800" dirty="0" smtClean="0"/>
              <a:t>Celebrate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34124" y="3061471"/>
            <a:ext cx="4366259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/>
              <a:t>   </a:t>
            </a:r>
            <a:r>
              <a:rPr lang="en-US" sz="4400" dirty="0" smtClean="0"/>
              <a:t> </a:t>
            </a:r>
            <a:r>
              <a:rPr lang="bn-BD" sz="4400" dirty="0" smtClean="0"/>
              <a:t>Make happy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1" y="4080952"/>
            <a:ext cx="3749039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     </a:t>
            </a:r>
            <a:r>
              <a:rPr lang="en-US" sz="4400" dirty="0"/>
              <a:t>Well-known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43648" y="4003921"/>
            <a:ext cx="4394836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        </a:t>
            </a:r>
            <a:r>
              <a:rPr lang="en-US" sz="4400" dirty="0" smtClean="0"/>
              <a:t>Fam</a:t>
            </a:r>
            <a:r>
              <a:rPr lang="bn-BD" sz="4400" dirty="0" smtClean="0"/>
              <a:t>ous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1" y="4991539"/>
            <a:ext cx="3737609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         </a:t>
            </a:r>
            <a:r>
              <a:rPr lang="en-US" dirty="0" smtClean="0"/>
              <a:t> </a:t>
            </a:r>
            <a:r>
              <a:rPr lang="en-US" sz="4400" dirty="0"/>
              <a:t>Fort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34124" y="4970409"/>
            <a:ext cx="440436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4400" dirty="0"/>
              <a:t>Castle/Tower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1" y="5963920"/>
            <a:ext cx="3749039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Temple</a:t>
            </a:r>
            <a:endParaRPr lang="en-US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15076" y="5932540"/>
            <a:ext cx="4413884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Holy place</a:t>
            </a:r>
          </a:p>
        </p:txBody>
      </p: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4143375" y="1460615"/>
            <a:ext cx="2181225" cy="1784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" idx="1"/>
          </p:cNvCxnSpPr>
          <p:nvPr/>
        </p:nvCxnSpPr>
        <p:spPr>
          <a:xfrm flipV="1">
            <a:off x="4143375" y="2485080"/>
            <a:ext cx="2190749" cy="1058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57650" y="3424293"/>
            <a:ext cx="2266950" cy="18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143375" y="4338875"/>
            <a:ext cx="2190749" cy="750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057650" y="5334000"/>
            <a:ext cx="2266950" cy="4225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143375" y="6288927"/>
            <a:ext cx="2171701" cy="2833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80061" y="118227"/>
            <a:ext cx="10949940" cy="81153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New words</a:t>
            </a:r>
          </a:p>
        </p:txBody>
      </p:sp>
    </p:spTree>
    <p:extLst>
      <p:ext uri="{BB962C8B-B14F-4D97-AF65-F5344CB8AC3E}">
        <p14:creationId xmlns:p14="http://schemas.microsoft.com/office/powerpoint/2010/main" val="27864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035" y="484094"/>
            <a:ext cx="11026589" cy="390502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Now  open your English book at page number 48. Listen to me carefully and put your finger under the line.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753035" y="4617720"/>
            <a:ext cx="11026589" cy="164592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Read the text silently.</a:t>
            </a:r>
          </a:p>
        </p:txBody>
      </p:sp>
    </p:spTree>
    <p:extLst>
      <p:ext uri="{BB962C8B-B14F-4D97-AF65-F5344CB8AC3E}">
        <p14:creationId xmlns:p14="http://schemas.microsoft.com/office/powerpoint/2010/main" val="3895434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/>
          <p:cNvSpPr/>
          <p:nvPr/>
        </p:nvSpPr>
        <p:spPr>
          <a:xfrm>
            <a:off x="3028950" y="85090"/>
            <a:ext cx="6343650" cy="1474470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Group 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6549390" y="1897380"/>
            <a:ext cx="5509260" cy="4594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>
                <a:solidFill>
                  <a:srgbClr val="FF0000"/>
                </a:solidFill>
              </a:rPr>
              <a:t>Fuleshwari</a:t>
            </a:r>
            <a:r>
              <a:rPr lang="en-US" sz="4800" u="sng" dirty="0">
                <a:solidFill>
                  <a:srgbClr val="FF0000"/>
                </a:solidFill>
              </a:rPr>
              <a:t> Group</a:t>
            </a:r>
          </a:p>
          <a:p>
            <a:pPr algn="ctr"/>
            <a:r>
              <a:rPr lang="en-US" sz="4800" dirty="0">
                <a:solidFill>
                  <a:schemeClr val="tx1"/>
                </a:solidFill>
              </a:rPr>
              <a:t>Write 5 sentences about your </a:t>
            </a:r>
            <a:r>
              <a:rPr lang="en-US" sz="4800" dirty="0" smtClean="0">
                <a:solidFill>
                  <a:schemeClr val="tx1"/>
                </a:solidFill>
              </a:rPr>
              <a:t>home</a:t>
            </a:r>
            <a:r>
              <a:rPr lang="bn-BD" sz="4800" dirty="0" smtClean="0">
                <a:solidFill>
                  <a:schemeClr val="tx1"/>
                </a:solidFill>
              </a:rPr>
              <a:t> district</a:t>
            </a:r>
            <a:r>
              <a:rPr lang="en-US" sz="4800" dirty="0" smtClean="0">
                <a:solidFill>
                  <a:schemeClr val="tx1"/>
                </a:solidFill>
              </a:rPr>
              <a:t>.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10" y="1952798"/>
            <a:ext cx="5989320" cy="4594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err="1">
                <a:solidFill>
                  <a:srgbClr val="FF0000"/>
                </a:solidFill>
              </a:rPr>
              <a:t>Narsunda</a:t>
            </a:r>
            <a:r>
              <a:rPr lang="en-US" sz="5400" u="sng" dirty="0">
                <a:solidFill>
                  <a:srgbClr val="FF0000"/>
                </a:solidFill>
              </a:rPr>
              <a:t> Group</a:t>
            </a:r>
          </a:p>
          <a:p>
            <a:pPr algn="ctr"/>
            <a:r>
              <a:rPr lang="en-US" sz="4800" dirty="0">
                <a:solidFill>
                  <a:schemeClr val="tx1"/>
                </a:solidFill>
              </a:rPr>
              <a:t>Write 5 sentences about important </a:t>
            </a:r>
            <a:r>
              <a:rPr lang="en-US" sz="4800" dirty="0" smtClean="0">
                <a:solidFill>
                  <a:schemeClr val="tx1"/>
                </a:solidFill>
              </a:rPr>
              <a:t>place</a:t>
            </a:r>
            <a:r>
              <a:rPr lang="bn-BD" sz="4800" dirty="0" smtClean="0">
                <a:solidFill>
                  <a:schemeClr val="tx1"/>
                </a:solidFill>
              </a:rPr>
              <a:t>s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>
                <a:solidFill>
                  <a:schemeClr val="tx1"/>
                </a:solidFill>
              </a:rPr>
              <a:t>of </a:t>
            </a:r>
            <a:r>
              <a:rPr lang="en-US" sz="4800" dirty="0" err="1" smtClean="0">
                <a:solidFill>
                  <a:schemeClr val="tx1"/>
                </a:solidFill>
              </a:rPr>
              <a:t>Kishoreganj</a:t>
            </a:r>
            <a:r>
              <a:rPr lang="en-US" sz="4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Picture 4" descr="fulesh r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5480" y="148590"/>
            <a:ext cx="2503170" cy="161163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" name="Picture 5" descr="The-River-Narasu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10" y="148590"/>
            <a:ext cx="2651760" cy="1611630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8979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618978" y="484909"/>
            <a:ext cx="11226017" cy="14994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Teacher’s Introduce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492370" y="2335238"/>
            <a:ext cx="11352626" cy="4204107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</a:rPr>
              <a:t>Laily</a:t>
            </a:r>
            <a:r>
              <a:rPr lang="en-US" sz="5400" dirty="0">
                <a:solidFill>
                  <a:schemeClr val="tx1"/>
                </a:solidFill>
              </a:rPr>
              <a:t> </a:t>
            </a:r>
            <a:r>
              <a:rPr lang="en-US" sz="5400" dirty="0" err="1">
                <a:solidFill>
                  <a:schemeClr val="tx1"/>
                </a:solidFill>
              </a:rPr>
              <a:t>Akter</a:t>
            </a:r>
            <a:endParaRPr lang="en-US" sz="5400" dirty="0">
              <a:solidFill>
                <a:schemeClr val="tx1"/>
              </a:solidFill>
            </a:endParaRPr>
          </a:p>
          <a:p>
            <a:pPr algn="ctr"/>
            <a:r>
              <a:rPr lang="en-US" sz="5400" dirty="0">
                <a:solidFill>
                  <a:schemeClr val="tx1"/>
                </a:solidFill>
              </a:rPr>
              <a:t>Assistant Teacher</a:t>
            </a:r>
          </a:p>
          <a:p>
            <a:pPr algn="ctr"/>
            <a:r>
              <a:rPr lang="en-US" sz="5400" dirty="0" err="1">
                <a:solidFill>
                  <a:schemeClr val="tx1"/>
                </a:solidFill>
              </a:rPr>
              <a:t>Fulgaon</a:t>
            </a:r>
            <a:r>
              <a:rPr lang="en-US" sz="5400" dirty="0">
                <a:solidFill>
                  <a:schemeClr val="tx1"/>
                </a:solidFill>
              </a:rPr>
              <a:t> Govt. Primary School</a:t>
            </a:r>
          </a:p>
          <a:p>
            <a:pPr algn="ctr"/>
            <a:r>
              <a:rPr lang="en-US" sz="5400" dirty="0" err="1">
                <a:solidFill>
                  <a:schemeClr val="tx1"/>
                </a:solidFill>
              </a:rPr>
              <a:t>Laksam</a:t>
            </a:r>
            <a:r>
              <a:rPr lang="en-US" sz="5400" dirty="0">
                <a:solidFill>
                  <a:schemeClr val="tx1"/>
                </a:solidFill>
              </a:rPr>
              <a:t>, </a:t>
            </a:r>
            <a:r>
              <a:rPr lang="en-US" sz="5400" dirty="0" err="1">
                <a:solidFill>
                  <a:schemeClr val="tx1"/>
                </a:solidFill>
              </a:rPr>
              <a:t>Comilla</a:t>
            </a:r>
            <a:r>
              <a:rPr lang="en-US" sz="5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472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440055" y="125731"/>
            <a:ext cx="11395709" cy="1383029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217170" y="1611630"/>
            <a:ext cx="11841480" cy="5109209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1.How far is </a:t>
            </a:r>
            <a:r>
              <a:rPr lang="en-US" sz="4400" dirty="0" err="1">
                <a:solidFill>
                  <a:schemeClr val="tx1"/>
                </a:solidFill>
              </a:rPr>
              <a:t>Kishoreganj</a:t>
            </a:r>
            <a:r>
              <a:rPr lang="en-US" sz="4400" dirty="0">
                <a:solidFill>
                  <a:schemeClr val="tx1"/>
                </a:solidFill>
              </a:rPr>
              <a:t> from Dhaka?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2.How was the place named </a:t>
            </a:r>
            <a:r>
              <a:rPr lang="en-US" sz="4400" dirty="0" err="1">
                <a:solidFill>
                  <a:schemeClr val="tx1"/>
                </a:solidFill>
              </a:rPr>
              <a:t>Kishoreganj</a:t>
            </a:r>
            <a:r>
              <a:rPr lang="en-US" sz="4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3.What is the area of </a:t>
            </a:r>
            <a:r>
              <a:rPr lang="en-US" sz="4400" dirty="0" err="1">
                <a:solidFill>
                  <a:schemeClr val="tx1"/>
                </a:solidFill>
              </a:rPr>
              <a:t>Kishoreganj</a:t>
            </a:r>
            <a:r>
              <a:rPr lang="en-US" sz="4400" dirty="0">
                <a:solidFill>
                  <a:schemeClr val="tx1"/>
                </a:solidFill>
              </a:rPr>
              <a:t> town?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4.How many </a:t>
            </a:r>
            <a:r>
              <a:rPr lang="en-US" sz="4400" dirty="0" err="1">
                <a:solidFill>
                  <a:schemeClr val="tx1"/>
                </a:solidFill>
              </a:rPr>
              <a:t>upazilas</a:t>
            </a:r>
            <a:r>
              <a:rPr lang="en-US" sz="4400" dirty="0">
                <a:solidFill>
                  <a:schemeClr val="tx1"/>
                </a:solidFill>
              </a:rPr>
              <a:t> and </a:t>
            </a:r>
            <a:r>
              <a:rPr lang="bn-BD" sz="4400" dirty="0" smtClean="0">
                <a:solidFill>
                  <a:schemeClr val="tx1"/>
                </a:solidFill>
              </a:rPr>
              <a:t>villages </a:t>
            </a:r>
            <a:r>
              <a:rPr lang="en-US" sz="4400" dirty="0" smtClean="0">
                <a:solidFill>
                  <a:schemeClr val="tx1"/>
                </a:solidFill>
              </a:rPr>
              <a:t>are </a:t>
            </a:r>
            <a:r>
              <a:rPr lang="en-US" sz="4400" dirty="0">
                <a:solidFill>
                  <a:schemeClr val="tx1"/>
                </a:solidFill>
              </a:rPr>
              <a:t>there </a:t>
            </a:r>
            <a:r>
              <a:rPr lang="bn-BD" sz="4400" dirty="0" smtClean="0">
                <a:solidFill>
                  <a:schemeClr val="tx1"/>
                </a:solidFill>
              </a:rPr>
              <a:t>in </a:t>
            </a:r>
            <a:r>
              <a:rPr lang="en-US" sz="4400" dirty="0" err="1" smtClean="0">
                <a:solidFill>
                  <a:schemeClr val="tx1"/>
                </a:solidFill>
              </a:rPr>
              <a:t>kishoreganj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>
                <a:solidFill>
                  <a:schemeClr val="tx1"/>
                </a:solidFill>
              </a:rPr>
              <a:t>district?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5.Make a list of two important places in </a:t>
            </a:r>
            <a:r>
              <a:rPr lang="en-US" sz="3600" dirty="0" err="1" smtClean="0">
                <a:solidFill>
                  <a:schemeClr val="tx1"/>
                </a:solidFill>
              </a:rPr>
              <a:t>kishoreganj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6.Write two </a:t>
            </a:r>
            <a:r>
              <a:rPr lang="en-US" sz="3600" dirty="0" smtClean="0">
                <a:solidFill>
                  <a:schemeClr val="tx1"/>
                </a:solidFill>
              </a:rPr>
              <a:t>fam</a:t>
            </a:r>
            <a:r>
              <a:rPr lang="bn-BD" sz="3600" dirty="0" smtClean="0">
                <a:solidFill>
                  <a:schemeClr val="tx1"/>
                </a:solidFill>
              </a:rPr>
              <a:t>o</a:t>
            </a:r>
            <a:r>
              <a:rPr lang="en-US" sz="3600" dirty="0" smtClean="0">
                <a:solidFill>
                  <a:schemeClr val="tx1"/>
                </a:solidFill>
              </a:rPr>
              <a:t>u</a:t>
            </a:r>
            <a:r>
              <a:rPr lang="bn-BD" sz="3600" dirty="0" smtClean="0">
                <a:solidFill>
                  <a:schemeClr val="tx1"/>
                </a:solidFill>
              </a:rPr>
              <a:t>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mosque name of </a:t>
            </a:r>
            <a:r>
              <a:rPr lang="en-US" sz="3600" dirty="0" err="1">
                <a:solidFill>
                  <a:schemeClr val="tx1"/>
                </a:solidFill>
              </a:rPr>
              <a:t>Kishoreganj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085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646" y="1910860"/>
            <a:ext cx="11218985" cy="3575539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Frame 4"/>
          <p:cNvSpPr/>
          <p:nvPr/>
        </p:nvSpPr>
        <p:spPr>
          <a:xfrm>
            <a:off x="480646" y="281355"/>
            <a:ext cx="11218985" cy="1477108"/>
          </a:xfrm>
          <a:prstGeom prst="fram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Thank you everybody. See you next class.</a:t>
            </a:r>
          </a:p>
        </p:txBody>
      </p:sp>
      <p:sp>
        <p:nvSpPr>
          <p:cNvPr id="6" name="Oval 5"/>
          <p:cNvSpPr/>
          <p:nvPr/>
        </p:nvSpPr>
        <p:spPr>
          <a:xfrm>
            <a:off x="797169" y="5615354"/>
            <a:ext cx="10761785" cy="1055077"/>
          </a:xfrm>
          <a:prstGeom prst="ellipse">
            <a:avLst/>
          </a:prstGeom>
          <a:solidFill>
            <a:srgbClr val="CCFF99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Goodbye students.</a:t>
            </a:r>
          </a:p>
        </p:txBody>
      </p:sp>
    </p:spTree>
    <p:extLst>
      <p:ext uri="{BB962C8B-B14F-4D97-AF65-F5344CB8AC3E}">
        <p14:creationId xmlns:p14="http://schemas.microsoft.com/office/powerpoint/2010/main" val="1630616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7625" y="346364"/>
            <a:ext cx="11605846" cy="16793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2060"/>
                </a:solidFill>
              </a:rPr>
              <a:t>Lesson </a:t>
            </a:r>
            <a:r>
              <a:rPr lang="en-US" sz="6600" dirty="0" err="1">
                <a:solidFill>
                  <a:srgbClr val="002060"/>
                </a:solidFill>
              </a:rPr>
              <a:t>Introuduce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337626" y="2349305"/>
            <a:ext cx="11605846" cy="4192172"/>
          </a:xfrm>
          <a:prstGeom prst="fram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Class:Five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Subject: </a:t>
            </a:r>
            <a:r>
              <a:rPr lang="en-US" sz="4400" dirty="0" smtClean="0">
                <a:solidFill>
                  <a:srgbClr val="FF0000"/>
                </a:solidFill>
              </a:rPr>
              <a:t>English</a:t>
            </a:r>
            <a:endParaRPr lang="bn-BD" sz="4400" dirty="0" smtClean="0">
              <a:solidFill>
                <a:srgbClr val="FF0000"/>
              </a:solidFill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Unit: 10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</a:t>
            </a:r>
            <a:r>
              <a:rPr lang="en-US" sz="4400" dirty="0">
                <a:solidFill>
                  <a:srgbClr val="FF0000"/>
                </a:solidFill>
              </a:rPr>
              <a:t>: 60 minutes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3359359" y="2265494"/>
            <a:ext cx="484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https://www.youtube.com/watch?v=2tdLqOCxojg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6FE36-9CF8-43CF-A178-8C9CBF65B1AA}"/>
              </a:ext>
            </a:extLst>
          </p:cNvPr>
          <p:cNvSpPr txBox="1"/>
          <p:nvPr/>
        </p:nvSpPr>
        <p:spPr>
          <a:xfrm>
            <a:off x="1429162" y="404317"/>
            <a:ext cx="9333667" cy="769441"/>
          </a:xfrm>
          <a:prstGeom prst="rect">
            <a:avLst/>
          </a:prstGeom>
          <a:solidFill>
            <a:srgbClr val="6AFC6D"/>
          </a:solidFill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                               </a:t>
            </a:r>
            <a:r>
              <a:rPr lang="en-US" sz="4400" dirty="0">
                <a:solidFill>
                  <a:srgbClr val="FF0000"/>
                </a:solidFill>
              </a:rPr>
              <a:t>Let’s watch a video.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5B22AC-84F3-49E6-8D63-6389046FB3FA}"/>
              </a:ext>
            </a:extLst>
          </p:cNvPr>
          <p:cNvSpPr txBox="1"/>
          <p:nvPr/>
        </p:nvSpPr>
        <p:spPr>
          <a:xfrm>
            <a:off x="1276886" y="4260283"/>
            <a:ext cx="999843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             </a:t>
            </a:r>
            <a:r>
              <a:rPr lang="en-US" sz="4400" dirty="0">
                <a:solidFill>
                  <a:srgbClr val="7030A0"/>
                </a:solidFill>
              </a:rPr>
              <a:t>What  do you see in the video?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3D74A-96E0-4256-B4CC-537003D2EBF0}"/>
              </a:ext>
            </a:extLst>
          </p:cNvPr>
          <p:cNvSpPr txBox="1"/>
          <p:nvPr/>
        </p:nvSpPr>
        <p:spPr>
          <a:xfrm>
            <a:off x="2087880" y="5345687"/>
            <a:ext cx="7391400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                </a:t>
            </a:r>
            <a:r>
              <a:rPr lang="en-US" sz="4400" dirty="0">
                <a:solidFill>
                  <a:srgbClr val="FF0000"/>
                </a:solidFill>
              </a:rPr>
              <a:t>A </a:t>
            </a:r>
            <a:r>
              <a:rPr lang="en-US" sz="4400" dirty="0" smtClean="0">
                <a:solidFill>
                  <a:srgbClr val="FF0000"/>
                </a:solidFill>
              </a:rPr>
              <a:t>town</a:t>
            </a:r>
            <a:r>
              <a:rPr lang="bn-BD" sz="4400" dirty="0" smtClean="0">
                <a:solidFill>
                  <a:srgbClr val="FF0000"/>
                </a:solidFill>
              </a:rPr>
              <a:t>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24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68812" y="112541"/>
            <a:ext cx="11802794" cy="6569613"/>
          </a:xfrm>
          <a:prstGeom prst="flowChartDecision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>
                <a:solidFill>
                  <a:srgbClr val="FF0000"/>
                </a:solidFill>
              </a:rPr>
              <a:t>Lesson Declaration</a:t>
            </a:r>
          </a:p>
          <a:p>
            <a:pPr algn="ctr"/>
            <a:r>
              <a:rPr lang="en-US" sz="5400" u="sng" dirty="0">
                <a:solidFill>
                  <a:srgbClr val="7030A0"/>
                </a:solidFill>
              </a:rPr>
              <a:t>My Home </a:t>
            </a:r>
            <a:r>
              <a:rPr lang="bn-BD" sz="5400" u="sng" dirty="0" smtClean="0">
                <a:solidFill>
                  <a:srgbClr val="7030A0"/>
                </a:solidFill>
              </a:rPr>
              <a:t>district.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bn-BD" sz="2400" dirty="0" smtClean="0">
                <a:solidFill>
                  <a:srgbClr val="00B050"/>
                </a:solidFill>
              </a:rPr>
              <a:t>My home district is..............Temple of Chandrabati.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06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492369" y="154746"/>
            <a:ext cx="11268221" cy="1646346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Learning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93894" y="2293034"/>
            <a:ext cx="11465169" cy="4290646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Students will be able to:</a:t>
            </a:r>
          </a:p>
          <a:p>
            <a:pPr algn="ctr"/>
            <a:r>
              <a:rPr lang="en-US" sz="4400" u="sng" dirty="0">
                <a:solidFill>
                  <a:schemeClr val="tx1"/>
                </a:solidFill>
              </a:rPr>
              <a:t>Listening</a:t>
            </a:r>
            <a:r>
              <a:rPr lang="en-US" sz="4400" dirty="0">
                <a:solidFill>
                  <a:schemeClr val="tx1"/>
                </a:solidFill>
              </a:rPr>
              <a:t>:</a:t>
            </a:r>
            <a:r>
              <a:rPr lang="en-US" sz="3600" dirty="0">
                <a:solidFill>
                  <a:schemeClr val="tx1"/>
                </a:solidFill>
              </a:rPr>
              <a:t> 4.2.1 understand and enjoy simple stories.</a:t>
            </a:r>
          </a:p>
          <a:p>
            <a:pPr algn="ctr"/>
            <a:r>
              <a:rPr lang="en-US" sz="4800" u="sng" dirty="0">
                <a:solidFill>
                  <a:srgbClr val="7030A0"/>
                </a:solidFill>
              </a:rPr>
              <a:t>Speaking</a:t>
            </a:r>
            <a:r>
              <a:rPr lang="en-US" sz="4000" dirty="0">
                <a:solidFill>
                  <a:srgbClr val="7030A0"/>
                </a:solidFill>
              </a:rPr>
              <a:t>: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rgbClr val="7030A0"/>
                </a:solidFill>
              </a:rPr>
              <a:t>3.1.1 ask and answer </a:t>
            </a:r>
            <a:r>
              <a:rPr lang="en-US" sz="4000" dirty="0" err="1">
                <a:solidFill>
                  <a:srgbClr val="7030A0"/>
                </a:solidFill>
              </a:rPr>
              <a:t>wh</a:t>
            </a:r>
            <a:r>
              <a:rPr lang="en-US" sz="4000" dirty="0">
                <a:solidFill>
                  <a:srgbClr val="7030A0"/>
                </a:solidFill>
              </a:rPr>
              <a:t> questions.</a:t>
            </a:r>
          </a:p>
          <a:p>
            <a:pPr algn="ctr"/>
            <a:r>
              <a:rPr lang="en-US" sz="4000" u="sng" dirty="0">
                <a:solidFill>
                  <a:srgbClr val="C00000"/>
                </a:solidFill>
              </a:rPr>
              <a:t>Reading</a:t>
            </a:r>
            <a:r>
              <a:rPr lang="en-US" sz="4000" dirty="0">
                <a:solidFill>
                  <a:srgbClr val="C00000"/>
                </a:solidFill>
              </a:rPr>
              <a:t>:</a:t>
            </a:r>
            <a:r>
              <a:rPr lang="en-US" sz="3200" dirty="0">
                <a:solidFill>
                  <a:srgbClr val="C00000"/>
                </a:solidFill>
              </a:rPr>
              <a:t> 5.1.1 read silently with understanding paragraph.</a:t>
            </a:r>
          </a:p>
          <a:p>
            <a:pPr algn="ctr"/>
            <a:r>
              <a:rPr lang="en-US" sz="4800" u="sng" dirty="0">
                <a:solidFill>
                  <a:srgbClr val="00B050"/>
                </a:solidFill>
              </a:rPr>
              <a:t>Writing</a:t>
            </a:r>
            <a:r>
              <a:rPr lang="en-US" sz="4800" dirty="0">
                <a:solidFill>
                  <a:srgbClr val="00B050"/>
                </a:solidFill>
              </a:rPr>
              <a:t>:</a:t>
            </a:r>
            <a:r>
              <a:rPr lang="en-US" sz="3200" dirty="0">
                <a:solidFill>
                  <a:srgbClr val="00B050"/>
                </a:solidFill>
              </a:rPr>
              <a:t> 10.2.1 write short and simple composition on familiar objects such as people place and events.</a:t>
            </a:r>
          </a:p>
        </p:txBody>
      </p:sp>
    </p:spTree>
    <p:extLst>
      <p:ext uri="{BB962C8B-B14F-4D97-AF65-F5344CB8AC3E}">
        <p14:creationId xmlns:p14="http://schemas.microsoft.com/office/powerpoint/2010/main" val="1298008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25" y="281354"/>
            <a:ext cx="11549575" cy="1167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7030A0"/>
                </a:solidFill>
              </a:rPr>
              <a:t>What do you see in the picture?</a:t>
            </a:r>
          </a:p>
        </p:txBody>
      </p:sp>
      <p:pic>
        <p:nvPicPr>
          <p:cNvPr id="3" name="Picture 2" descr="The-River-Narasu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40541"/>
            <a:ext cx="11506200" cy="3899647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: Rounded Corners 3"/>
          <p:cNvSpPr/>
          <p:nvPr/>
        </p:nvSpPr>
        <p:spPr>
          <a:xfrm>
            <a:off x="381000" y="5731758"/>
            <a:ext cx="11506200" cy="884196"/>
          </a:xfrm>
          <a:prstGeom prst="roundRect">
            <a:avLst/>
          </a:prstGeom>
          <a:solidFill>
            <a:srgbClr val="DEFEB4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The river </a:t>
            </a:r>
            <a:r>
              <a:rPr lang="en-US" sz="4800" dirty="0" smtClean="0">
                <a:solidFill>
                  <a:srgbClr val="FF0000"/>
                </a:solidFill>
              </a:rPr>
              <a:t>Nar</a:t>
            </a:r>
            <a:r>
              <a:rPr lang="bn-BD" sz="4800" dirty="0" smtClean="0">
                <a:solidFill>
                  <a:srgbClr val="FF0000"/>
                </a:solidFill>
              </a:rPr>
              <a:t>a</a:t>
            </a:r>
            <a:r>
              <a:rPr lang="en-US" sz="4800" dirty="0" err="1" smtClean="0">
                <a:solidFill>
                  <a:srgbClr val="FF0000"/>
                </a:solidFill>
              </a:rPr>
              <a:t>sunda</a:t>
            </a:r>
            <a:r>
              <a:rPr lang="bn-BD" sz="4800" dirty="0" smtClean="0">
                <a:solidFill>
                  <a:srgbClr val="FF0000"/>
                </a:solidFill>
              </a:rPr>
              <a:t>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10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636104" y="251791"/>
            <a:ext cx="11158331" cy="1258957"/>
          </a:xfrm>
          <a:prstGeom prst="flowChartTerminator">
            <a:avLst/>
          </a:prstGeom>
          <a:solidFill>
            <a:srgbClr val="DEFEB4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What do you see in the picture?</a:t>
            </a:r>
          </a:p>
        </p:txBody>
      </p:sp>
      <p:pic>
        <p:nvPicPr>
          <p:cNvPr id="3" name="Picture 2" descr="Kishoreganj,-Solakia_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27" y="1680211"/>
            <a:ext cx="11025808" cy="3696652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Flowchart: Terminator 3"/>
          <p:cNvSpPr/>
          <p:nvPr/>
        </p:nvSpPr>
        <p:spPr>
          <a:xfrm>
            <a:off x="768626" y="5539408"/>
            <a:ext cx="10813774" cy="1152939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7030A0"/>
                </a:solidFill>
              </a:rPr>
              <a:t>Solakia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Eid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Ground</a:t>
            </a:r>
            <a:r>
              <a:rPr lang="bn-BD" sz="5400" dirty="0" smtClean="0">
                <a:solidFill>
                  <a:srgbClr val="7030A0"/>
                </a:solidFill>
              </a:rPr>
              <a:t>.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5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28870" y="318052"/>
            <a:ext cx="11357113" cy="1378227"/>
          </a:xfrm>
          <a:prstGeom prst="ellipse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What do you see in the picture?</a:t>
            </a:r>
          </a:p>
        </p:txBody>
      </p:sp>
      <p:pic>
        <p:nvPicPr>
          <p:cNvPr id="3" name="Picture 2" descr="Kishoregonj historucal place.pdf - Adobe.jpg"/>
          <p:cNvPicPr>
            <a:picLocks noChangeAspect="1"/>
          </p:cNvPicPr>
          <p:nvPr/>
        </p:nvPicPr>
        <p:blipFill rotWithShape="1">
          <a:blip r:embed="rId2" cstate="print"/>
          <a:srcRect r="122" b="9293"/>
          <a:stretch/>
        </p:blipFill>
        <p:spPr>
          <a:xfrm>
            <a:off x="728871" y="1855305"/>
            <a:ext cx="10866781" cy="337930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4" name="Oval 3"/>
          <p:cNvSpPr/>
          <p:nvPr/>
        </p:nvSpPr>
        <p:spPr>
          <a:xfrm>
            <a:off x="1139686" y="5345388"/>
            <a:ext cx="10058401" cy="13782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The </a:t>
            </a:r>
            <a:r>
              <a:rPr lang="en-US" sz="6000" dirty="0" err="1">
                <a:solidFill>
                  <a:schemeClr val="tx1"/>
                </a:solidFill>
              </a:rPr>
              <a:t>Pagla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Mosque</a:t>
            </a:r>
            <a:r>
              <a:rPr lang="bn-BD" sz="6000" dirty="0" smtClean="0">
                <a:solidFill>
                  <a:schemeClr val="tx1"/>
                </a:solidFill>
              </a:rPr>
              <a:t>.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3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444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15</cp:revision>
  <dcterms:created xsi:type="dcterms:W3CDTF">2019-11-07T15:10:42Z</dcterms:created>
  <dcterms:modified xsi:type="dcterms:W3CDTF">2019-11-08T04:41:52Z</dcterms:modified>
</cp:coreProperties>
</file>