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9" r:id="rId5"/>
    <p:sldId id="261" r:id="rId6"/>
    <p:sldId id="275" r:id="rId7"/>
    <p:sldId id="273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65" r:id="rId16"/>
    <p:sldId id="266" r:id="rId17"/>
    <p:sldId id="282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7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2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C9A712D4-257B-410A-B953-5DB05DB233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54"/>
            </a:avLst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6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8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5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FD2C-7B08-4789-B3C8-C1EDD144D299}" type="datetimeFigureOut">
              <a:rPr lang="en-GB" smtClean="0"/>
              <a:t>01/09/2019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65AD-54D7-4618-A963-BEE442CB0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8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41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4" y="192810"/>
            <a:ext cx="6107816" cy="4036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205510"/>
            <a:ext cx="5678910" cy="4023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085" y="5061131"/>
            <a:ext cx="11786726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Then,she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brushes her  teeth and washes her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1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3200"/>
            <a:ext cx="11709400" cy="4565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53999" y="5479763"/>
            <a:ext cx="1170939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gose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school at nine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o.clock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5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8600"/>
            <a:ext cx="11823700" cy="462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1" y="4857347"/>
            <a:ext cx="11823699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walks to her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school.After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school,at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three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o,clock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2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05814"/>
            <a:ext cx="11772900" cy="5229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21" y="5604453"/>
            <a:ext cx="11772899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visits her grandmother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0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999"/>
            <a:ext cx="11747500" cy="4519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716880"/>
            <a:ext cx="11747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Then,Mita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home at five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o.click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200" y="180397"/>
            <a:ext cx="11785600" cy="644900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please open your book at page-28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3454" y="4747489"/>
            <a:ext cx="322811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reading</a:t>
            </a:r>
          </a:p>
        </p:txBody>
      </p:sp>
    </p:spTree>
    <p:extLst>
      <p:ext uri="{BB962C8B-B14F-4D97-AF65-F5344CB8AC3E}">
        <p14:creationId xmlns:p14="http://schemas.microsoft.com/office/powerpoint/2010/main" val="41972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10926"/>
            <a:ext cx="5943599" cy="480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0926"/>
            <a:ext cx="5791199" cy="4805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1" y="5835455"/>
            <a:ext cx="11747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*Four students make a group and read the passage.</a:t>
            </a:r>
          </a:p>
        </p:txBody>
      </p:sp>
    </p:spTree>
    <p:extLst>
      <p:ext uri="{BB962C8B-B14F-4D97-AF65-F5344CB8AC3E}">
        <p14:creationId xmlns:p14="http://schemas.microsoft.com/office/powerpoint/2010/main" val="806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3201"/>
            <a:ext cx="5867400" cy="4514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202"/>
            <a:ext cx="5892800" cy="4514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4918364"/>
            <a:ext cx="117590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P.W.  Two students make a group and read the passage.</a:t>
            </a:r>
          </a:p>
        </p:txBody>
      </p:sp>
    </p:spTree>
    <p:extLst>
      <p:ext uri="{BB962C8B-B14F-4D97-AF65-F5344CB8AC3E}">
        <p14:creationId xmlns:p14="http://schemas.microsoft.com/office/powerpoint/2010/main" val="17033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900" y="263525"/>
            <a:ext cx="117602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/>
              <a:t>Evaluation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900" y="3059833"/>
            <a:ext cx="11760200" cy="3534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1.What time do you get up?</a:t>
            </a:r>
            <a:br>
              <a:rPr lang="en-GB" dirty="0"/>
            </a:br>
            <a:r>
              <a:rPr lang="en-GB" dirty="0"/>
              <a:t>2.When do you have breakfast?</a:t>
            </a:r>
            <a:br>
              <a:rPr lang="en-GB" dirty="0"/>
            </a:br>
            <a:r>
              <a:rPr lang="en-GB" dirty="0"/>
              <a:t>3.what time do you go to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school</a:t>
            </a:r>
            <a:r>
              <a:rPr lang="en-GB" dirty="0"/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900" y="1661679"/>
            <a:ext cx="11760200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Ask and Answer</a:t>
            </a:r>
          </a:p>
        </p:txBody>
      </p:sp>
    </p:spTree>
    <p:extLst>
      <p:ext uri="{BB962C8B-B14F-4D97-AF65-F5344CB8AC3E}">
        <p14:creationId xmlns:p14="http://schemas.microsoft.com/office/powerpoint/2010/main" val="13783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900" y="212725"/>
            <a:ext cx="117475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GB" dirty="0"/>
              <a:t>Thank you </a:t>
            </a:r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everybody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625600"/>
            <a:ext cx="117475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200" y="193605"/>
            <a:ext cx="11798300" cy="15289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1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r>
              <a:rPr lang="en-GB" sz="10000" dirty="0">
                <a:solidFill>
                  <a:srgbClr val="002060"/>
                </a:solidFill>
              </a:rPr>
              <a:t>everybody</a:t>
            </a:r>
            <a:endParaRPr lang="en-GB" sz="1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7B796-C1C8-4631-8A0C-D57B5C00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722583"/>
            <a:ext cx="11798300" cy="49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2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200" y="173608"/>
            <a:ext cx="11811000" cy="166442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1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500" y="1838035"/>
            <a:ext cx="5905500" cy="48040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Teacher identity</a:t>
            </a:r>
          </a:p>
          <a:p>
            <a:pPr marL="0" indent="0" algn="ctr">
              <a:buNone/>
            </a:pPr>
            <a:endParaRPr lang="en-GB" sz="3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00B050"/>
              </a:solidFill>
            </a:endParaRPr>
          </a:p>
          <a:p>
            <a:pPr algn="ctr"/>
            <a:r>
              <a:rPr lang="en-GB" sz="3600" dirty="0" err="1"/>
              <a:t>Md.Akhtaru</a:t>
            </a:r>
            <a:r>
              <a:rPr lang="en-GB" sz="3600" dirty="0"/>
              <a:t> </a:t>
            </a:r>
            <a:r>
              <a:rPr lang="en-GB" sz="3600" dirty="0" err="1"/>
              <a:t>jjaman</a:t>
            </a:r>
            <a:r>
              <a:rPr lang="en-GB" sz="3600" dirty="0"/>
              <a:t> .</a:t>
            </a:r>
          </a:p>
          <a:p>
            <a:pPr algn="ctr"/>
            <a:r>
              <a:rPr lang="en-GB" sz="3600" dirty="0"/>
              <a:t>Assistant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.</a:t>
            </a:r>
          </a:p>
          <a:p>
            <a:pPr algn="ctr"/>
            <a:r>
              <a:rPr lang="en-GB" sz="3600" dirty="0" err="1"/>
              <a:t>Mollapara</a:t>
            </a:r>
            <a:r>
              <a:rPr lang="en-GB" sz="3600" dirty="0"/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</a:rPr>
              <a:t>Govt</a:t>
            </a:r>
            <a:r>
              <a:rPr lang="en-GB" sz="3600" dirty="0"/>
              <a:t> Primary School .</a:t>
            </a:r>
          </a:p>
          <a:p>
            <a:pPr algn="ctr"/>
            <a:r>
              <a:rPr lang="en-GB" sz="3600" dirty="0" err="1"/>
              <a:t>Bochagonj</a:t>
            </a:r>
            <a:r>
              <a:rPr lang="en-GB" sz="3600" dirty="0"/>
              <a:t>, Dinajpur.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34100" y="1838035"/>
            <a:ext cx="5854700" cy="48040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>
                <a:solidFill>
                  <a:srgbClr val="00B050"/>
                </a:solidFill>
              </a:rPr>
              <a:t>Lesson Identity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Class :Four .</a:t>
            </a:r>
          </a:p>
          <a:p>
            <a:pPr algn="ctr"/>
            <a:r>
              <a:rPr lang="en-GB" sz="3600" dirty="0" err="1"/>
              <a:t>Sub:English</a:t>
            </a:r>
            <a:r>
              <a:rPr lang="en-GB" sz="3600" dirty="0"/>
              <a:t> .</a:t>
            </a:r>
          </a:p>
          <a:p>
            <a:pPr algn="ctr"/>
            <a:r>
              <a:rPr lang="en-GB" sz="3600" dirty="0"/>
              <a:t>Unit:14 .</a:t>
            </a:r>
          </a:p>
          <a:p>
            <a:pPr algn="ctr"/>
            <a:r>
              <a:rPr lang="en-GB" sz="3600" dirty="0" err="1"/>
              <a:t>Lessons:Mita</a:t>
            </a:r>
            <a:r>
              <a:rPr lang="en-GB" sz="3600" dirty="0"/>
              <a:t> is in…..five </a:t>
            </a:r>
            <a:r>
              <a:rPr lang="en-GB" sz="3600" dirty="0" err="1"/>
              <a:t>o.clock</a:t>
            </a:r>
            <a:r>
              <a:rPr lang="en-GB" sz="3600" dirty="0"/>
              <a:t>.</a:t>
            </a:r>
          </a:p>
          <a:p>
            <a:pPr algn="ctr"/>
            <a:r>
              <a:rPr lang="en-GB" sz="3600" dirty="0"/>
              <a:t>Time:4o </a:t>
            </a:r>
            <a:r>
              <a:rPr lang="en-GB" sz="3600" dirty="0" err="1"/>
              <a:t>minutis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183D0-EF12-4525-A7D0-53208E0F7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5273"/>
            <a:ext cx="1587500" cy="14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901" y="201179"/>
            <a:ext cx="117602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5901" y="2578893"/>
            <a:ext cx="11760200" cy="40779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4.2.1.Enjoy and understand simple stories.</a:t>
            </a:r>
            <a:br>
              <a:rPr lang="en-GB" sz="6000" dirty="0"/>
            </a:br>
            <a:r>
              <a:rPr lang="en-GB" sz="6000" dirty="0"/>
              <a:t>8.1.1.Take part conversations on simple topics.</a:t>
            </a:r>
            <a:br>
              <a:rPr lang="en-GB" sz="6000" dirty="0"/>
            </a:b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5.1.2.Read </a:t>
            </a:r>
            <a:r>
              <a:rPr lang="en-GB" sz="6000" dirty="0"/>
              <a:t>with understanding.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5901" y="1671781"/>
            <a:ext cx="11633199" cy="787472"/>
          </a:xfrm>
          <a:prstGeom prst="rightArrow">
            <a:avLst>
              <a:gd name="adj1" fmla="val 79030"/>
              <a:gd name="adj2" fmla="val 4838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will be able to</a:t>
            </a:r>
          </a:p>
        </p:txBody>
      </p:sp>
    </p:spTree>
    <p:extLst>
      <p:ext uri="{BB962C8B-B14F-4D97-AF65-F5344CB8AC3E}">
        <p14:creationId xmlns:p14="http://schemas.microsoft.com/office/powerpoint/2010/main" val="79623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" y="205077"/>
            <a:ext cx="11810999" cy="14856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we watch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41488"/>
            <a:ext cx="11810999" cy="49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499" y="205077"/>
            <a:ext cx="11810999" cy="1433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F8353-BB54-4C9E-8135-21F39CCD3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41488"/>
            <a:ext cx="11810999" cy="49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133" y="1108364"/>
            <a:ext cx="2867891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5" y="1073616"/>
            <a:ext cx="3505199" cy="1212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84" y="3837395"/>
            <a:ext cx="1669471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340853" y="5781157"/>
            <a:ext cx="182880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5226974"/>
            <a:ext cx="3616036" cy="1469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5" y="2402526"/>
            <a:ext cx="3505199" cy="8815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95" y="3510698"/>
            <a:ext cx="3749386" cy="147437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98782" y="42859"/>
            <a:ext cx="11827565" cy="872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18764" y="1282935"/>
            <a:ext cx="3338945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milk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3564" y="2402526"/>
            <a:ext cx="303414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 brush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011" y="2374243"/>
            <a:ext cx="285403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2835" y="4014025"/>
            <a:ext cx="2341419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799" y="5577148"/>
            <a:ext cx="214745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913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9" grpId="0" animBg="1"/>
      <p:bldP spid="16" grpId="0" animBg="1"/>
      <p:bldP spid="5" grpId="0" animBg="1"/>
      <p:bldP spid="6" grpId="0" animBg="1"/>
      <p:bldP spid="8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200101"/>
            <a:ext cx="5514112" cy="3021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85" y="200101"/>
            <a:ext cx="5021424" cy="2951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03200" y="5844282"/>
            <a:ext cx="1178559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Class 4.She gets up at six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o.clock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3333905"/>
            <a:ext cx="5320145" cy="24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" y="215901"/>
            <a:ext cx="6468956" cy="3763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211245" y="5614244"/>
            <a:ext cx="11769509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breakfast at seven </a:t>
            </a:r>
            <a:r>
              <a:rPr lang="en-GB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o.clock</a:t>
            </a:r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1" y="213076"/>
            <a:ext cx="5300554" cy="37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215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Welcome everybody</vt:lpstr>
      <vt:lpstr>Identity</vt:lpstr>
      <vt:lpstr>Learning Outcome</vt:lpstr>
      <vt:lpstr>Lets we watch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Dear students please open your book at page-28</vt:lpstr>
      <vt:lpstr>PowerPoint Presentation</vt:lpstr>
      <vt:lpstr>PowerPoint Presentation</vt:lpstr>
      <vt:lpstr>Evaluation</vt:lpstr>
      <vt:lpstr>Thank you everybody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PTI-GAIBANDHA</dc:creator>
  <cp:lastModifiedBy>DPE</cp:lastModifiedBy>
  <cp:revision>151</cp:revision>
  <dcterms:created xsi:type="dcterms:W3CDTF">2018-04-01T09:09:04Z</dcterms:created>
  <dcterms:modified xsi:type="dcterms:W3CDTF">2019-09-01T14:41:48Z</dcterms:modified>
</cp:coreProperties>
</file>