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4"/>
  </p:notesMasterIdLst>
  <p:sldIdLst>
    <p:sldId id="331" r:id="rId2"/>
    <p:sldId id="332" r:id="rId3"/>
    <p:sldId id="333" r:id="rId4"/>
    <p:sldId id="284" r:id="rId5"/>
    <p:sldId id="292" r:id="rId6"/>
    <p:sldId id="329" r:id="rId7"/>
    <p:sldId id="317" r:id="rId8"/>
    <p:sldId id="310" r:id="rId9"/>
    <p:sldId id="294" r:id="rId10"/>
    <p:sldId id="311" r:id="rId11"/>
    <p:sldId id="312" r:id="rId12"/>
    <p:sldId id="313" r:id="rId13"/>
    <p:sldId id="314" r:id="rId14"/>
    <p:sldId id="287" r:id="rId15"/>
    <p:sldId id="275" r:id="rId16"/>
    <p:sldId id="319" r:id="rId17"/>
    <p:sldId id="321" r:id="rId18"/>
    <p:sldId id="320" r:id="rId19"/>
    <p:sldId id="274" r:id="rId20"/>
    <p:sldId id="322" r:id="rId21"/>
    <p:sldId id="301" r:id="rId22"/>
    <p:sldId id="304" r:id="rId23"/>
    <p:sldId id="302" r:id="rId24"/>
    <p:sldId id="303" r:id="rId25"/>
    <p:sldId id="309" r:id="rId26"/>
    <p:sldId id="296" r:id="rId27"/>
    <p:sldId id="327" r:id="rId28"/>
    <p:sldId id="297" r:id="rId29"/>
    <p:sldId id="325" r:id="rId30"/>
    <p:sldId id="323" r:id="rId31"/>
    <p:sldId id="299" r:id="rId32"/>
    <p:sldId id="334" r:id="rId33"/>
  </p:sldIdLst>
  <p:sldSz cx="10972800" cy="8047038"/>
  <p:notesSz cx="6858000" cy="9144000"/>
  <p:defaultTextStyle>
    <a:defPPr>
      <a:defRPr lang="en-US"/>
    </a:defPPr>
    <a:lvl1pPr marL="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006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2013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8019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4025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0031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6038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2044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8050" algn="l" defTabSz="83201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19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6" autoAdjust="0"/>
    <p:restoredTop sz="91445" autoAdjust="0"/>
  </p:normalViewPr>
  <p:slideViewPr>
    <p:cSldViewPr snapToGrid="0">
      <p:cViewPr varScale="1">
        <p:scale>
          <a:sx n="84" d="100"/>
          <a:sy n="84" d="100"/>
        </p:scale>
        <p:origin x="-396" y="-96"/>
      </p:cViewPr>
      <p:guideLst>
        <p:guide orient="horz" pos="2536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6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42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99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429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61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692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163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195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301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2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3945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051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706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রাগ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 </a:t>
            </a:r>
            <a:r>
              <a:rPr lang="en-US" dirty="0" err="1" smtClean="0"/>
              <a:t>অসংযত</a:t>
            </a:r>
            <a:r>
              <a:rPr lang="en-US" dirty="0" smtClean="0"/>
              <a:t> </a:t>
            </a:r>
            <a:r>
              <a:rPr lang="en-US" dirty="0" err="1" smtClean="0"/>
              <a:t>হওয়া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ঠিক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86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8036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019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5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04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900" spc="-1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07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07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12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9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41872"/>
            <a:ext cx="9326880" cy="17248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559989"/>
            <a:ext cx="7680960" cy="2056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877645"/>
            <a:ext cx="9875520" cy="53106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378140"/>
            <a:ext cx="2468880" cy="80563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378140"/>
            <a:ext cx="7223760" cy="80563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84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4853006"/>
            <a:ext cx="9875520" cy="7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57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170970"/>
            <a:ext cx="9326880" cy="15982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410681"/>
            <a:ext cx="9326880" cy="17602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203624"/>
            <a:ext cx="484632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01270"/>
            <a:ext cx="4848226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551955"/>
            <a:ext cx="4848226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801270"/>
            <a:ext cx="4850130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551955"/>
            <a:ext cx="4850130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22257"/>
            <a:ext cx="987552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4" y="320391"/>
            <a:ext cx="3609976" cy="1363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20393"/>
            <a:ext cx="6134100" cy="68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4" y="1683919"/>
            <a:ext cx="3609976" cy="550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632929"/>
            <a:ext cx="6583680" cy="664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19020"/>
            <a:ext cx="6583680" cy="482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297926"/>
            <a:ext cx="6583680" cy="944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7458414"/>
            <a:ext cx="347472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7458414"/>
            <a:ext cx="256032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168" y="32084"/>
            <a:ext cx="10844463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972800" cy="2324700"/>
          </a:xfrm>
        </p:spPr>
        <p:txBody>
          <a:bodyPr lIns="108676" tIns="54338" rIns="108676" bIns="54338"/>
          <a:lstStyle/>
          <a:p>
            <a:pPr eaLnBrk="1" hangingPunct="1"/>
            <a:r>
              <a:rPr lang="en-US" sz="9500" b="1" dirty="0" err="1" smtClean="0">
                <a:solidFill>
                  <a:srgbClr val="00B050"/>
                </a:solidFill>
                <a:latin typeface="SutonnyMJ" pitchFamily="2" charset="0"/>
                <a:ea typeface="NikoshBAN"/>
                <a:cs typeface="KumarkhaliAMJ" pitchFamily="2" charset="0"/>
              </a:rPr>
              <a:t>mKj‡K</a:t>
            </a:r>
            <a:r>
              <a:rPr lang="en-US" sz="9500" b="1" dirty="0" smtClean="0">
                <a:solidFill>
                  <a:srgbClr val="00B050"/>
                </a:solidFill>
                <a:latin typeface="SutonnyMJ" pitchFamily="2" charset="0"/>
                <a:ea typeface="NikoshBAN"/>
                <a:cs typeface="KumarkhaliAMJ" pitchFamily="2" charset="0"/>
              </a:rPr>
              <a:t> </a:t>
            </a:r>
            <a:r>
              <a:rPr lang="en-US" sz="9500" b="1" dirty="0" err="1" smtClean="0">
                <a:solidFill>
                  <a:srgbClr val="00B050"/>
                </a:solidFill>
                <a:latin typeface="SutonnyMJ" pitchFamily="2" charset="0"/>
                <a:ea typeface="NikoshBAN"/>
                <a:cs typeface="KumarkhaliAMJ" pitchFamily="2" charset="0"/>
              </a:rPr>
              <a:t>ï‡f”Qv</a:t>
            </a:r>
            <a:endParaRPr lang="en-US" sz="9500" b="1" dirty="0" smtClean="0">
              <a:solidFill>
                <a:srgbClr val="00B050"/>
              </a:solidFill>
              <a:latin typeface="SutonnyMJ" pitchFamily="2" charset="0"/>
              <a:ea typeface="NikoshBAN"/>
              <a:cs typeface="KumarkhaliAMJ" pitchFamily="2" charset="0"/>
            </a:endParaRPr>
          </a:p>
        </p:txBody>
      </p:sp>
      <p:pic>
        <p:nvPicPr>
          <p:cNvPr id="50179" name="Picture 4" descr="roses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8231"/>
            <a:ext cx="10972800" cy="62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376" y="5786001"/>
            <a:ext cx="95925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spc="-1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078" y="1781484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178" y="1781483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1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860" y="5906762"/>
            <a:ext cx="962707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spc="-1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ln w="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905" y="1572508"/>
            <a:ext cx="4403693" cy="36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8227" y="598152"/>
            <a:ext cx="2999388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59" y="847131"/>
            <a:ext cx="4365326" cy="311743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2016" y="847131"/>
            <a:ext cx="4365326" cy="3138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59" y="4249761"/>
            <a:ext cx="4365326" cy="328621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Diagonal Corner Rectangle 8"/>
          <p:cNvSpPr/>
          <p:nvPr/>
        </p:nvSpPr>
        <p:spPr>
          <a:xfrm>
            <a:off x="5752017" y="4171597"/>
            <a:ext cx="4365326" cy="336437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5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7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366" y="6857669"/>
            <a:ext cx="95235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জায়গাও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spc="-1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253" y="516257"/>
            <a:ext cx="3672765" cy="2846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525" y="524124"/>
            <a:ext cx="3672765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0254" y="3838028"/>
            <a:ext cx="3672764" cy="28043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407" y="3837792"/>
            <a:ext cx="3669001" cy="28046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5459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150" y="950741"/>
            <a:ext cx="4604865" cy="3101529"/>
          </a:xfrm>
          <a:prstGeom prst="round2DiagRect">
            <a:avLst>
              <a:gd name="adj1" fmla="val 0"/>
              <a:gd name="adj2" fmla="val 2144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" r="8950"/>
          <a:stretch/>
        </p:blipFill>
        <p:spPr>
          <a:xfrm>
            <a:off x="642897" y="967366"/>
            <a:ext cx="4610868" cy="3101529"/>
          </a:xfrm>
          <a:prstGeom prst="round2DiagRect">
            <a:avLst>
              <a:gd name="adj1" fmla="val 0"/>
              <a:gd name="adj2" fmla="val 19834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3" r="3248"/>
          <a:stretch/>
        </p:blipFill>
        <p:spPr>
          <a:xfrm>
            <a:off x="642897" y="4368145"/>
            <a:ext cx="4610868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3" t="5781" r="7027" b="6321"/>
          <a:stretch/>
        </p:blipFill>
        <p:spPr>
          <a:xfrm>
            <a:off x="5470149" y="4368145"/>
            <a:ext cx="4604865" cy="310152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902" y="778494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32836" r="4029" b="20442"/>
          <a:stretch/>
        </p:blipFill>
        <p:spPr>
          <a:xfrm>
            <a:off x="5908958" y="778494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809" y="4303269"/>
            <a:ext cx="3968561" cy="2984358"/>
          </a:xfrm>
          <a:prstGeom prst="round2DiagRect">
            <a:avLst>
              <a:gd name="adj1" fmla="val 0"/>
              <a:gd name="adj2" fmla="val 23803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 Diagonal Corner Rectangle 1"/>
          <p:cNvSpPr/>
          <p:nvPr/>
        </p:nvSpPr>
        <p:spPr>
          <a:xfrm>
            <a:off x="5908958" y="4303269"/>
            <a:ext cx="3973615" cy="298435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কোনভাবেই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সাইটগুলো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8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488" y="6049127"/>
            <a:ext cx="9144000" cy="1248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করবেনা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09" y="1547446"/>
            <a:ext cx="3222625" cy="356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60" r="20631"/>
          <a:stretch/>
        </p:blipFill>
        <p:spPr>
          <a:xfrm>
            <a:off x="3736538" y="1547446"/>
            <a:ext cx="3411420" cy="3588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9823" y="266176"/>
            <a:ext cx="309732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4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" t="1739" r="3337" b="5471"/>
          <a:stretch/>
        </p:blipFill>
        <p:spPr>
          <a:xfrm>
            <a:off x="7266730" y="1547446"/>
            <a:ext cx="3308374" cy="35888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78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9" t="5042" r="4999" b="3724"/>
          <a:stretch/>
        </p:blipFill>
        <p:spPr>
          <a:xfrm>
            <a:off x="4040951" y="1574184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64" y="1574184"/>
            <a:ext cx="2785402" cy="3472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347" y="1574183"/>
            <a:ext cx="2785402" cy="3472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31987" y="5987565"/>
            <a:ext cx="9056077" cy="123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বয়সী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ছেলেমেয়েদের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4190" y="46599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733" y="6242539"/>
            <a:ext cx="9149428" cy="1188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বড়দের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লাগতে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03" y="1741440"/>
            <a:ext cx="3221632" cy="3946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422" y="1740877"/>
            <a:ext cx="3249314" cy="3919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4350" y="1740183"/>
            <a:ext cx="3095914" cy="38868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84190" y="536333"/>
            <a:ext cx="2913560" cy="7752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3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5" y="1271168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1271168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4506920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222135" y="374999"/>
            <a:ext cx="2648691" cy="6406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0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697415" y="4506920"/>
            <a:ext cx="4290649" cy="3059905"/>
          </a:xfrm>
          <a:prstGeom prst="round2Diag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48640" y="322255"/>
            <a:ext cx="9875520" cy="6383610"/>
          </a:xfrm>
        </p:spPr>
        <p:txBody>
          <a:bodyPr lIns="108676" tIns="54338" rIns="108676" bIns="54338"/>
          <a:lstStyle/>
          <a:p>
            <a:pPr algn="l" eaLnBrk="1" hangingPunct="1"/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>
                <a:latin typeface="SutonnyMJ" pitchFamily="2" charset="0"/>
              </a:rPr>
              <a:t/>
            </a:r>
            <a:br>
              <a:rPr lang="en-US" dirty="0">
                <a:latin typeface="SutonnyMJ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সোবহান</a:t>
            </a:r>
            <a:r>
              <a:rPr lang="en-US" dirty="0" smtClean="0">
                <a:latin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চকএনায়েত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বিদ্যালয়,নওগাঁ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নং-০১৭১০৪৩৮১৫৯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-02/04/2019ইং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6080" y="357646"/>
            <a:ext cx="5669280" cy="1094622"/>
          </a:xfrm>
          <a:prstGeom prst="rect">
            <a:avLst/>
          </a:prstGeom>
          <a:noFill/>
        </p:spPr>
        <p:txBody>
          <a:bodyPr wrap="square" lIns="108676" tIns="54338" rIns="108676" bIns="54338" rtlCol="0">
            <a:spAutoFit/>
          </a:bodyPr>
          <a:lstStyle/>
          <a:p>
            <a:pPr algn="ctr"/>
            <a:r>
              <a:rPr lang="en-US" sz="6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2018298"/>
            <a:ext cx="2907792" cy="3346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57647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788231"/>
            <a:ext cx="10787742" cy="0"/>
          </a:xfrm>
          <a:prstGeom prst="line">
            <a:avLst/>
          </a:prstGeom>
          <a:ln w="152400" cmpd="tri">
            <a:solidFill>
              <a:srgbClr val="5619C5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726" y="2266488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36667" r="20500" b="3777"/>
          <a:stretch/>
        </p:blipFill>
        <p:spPr>
          <a:xfrm>
            <a:off x="1813298" y="240899"/>
            <a:ext cx="1615702" cy="1388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36667" r="20500" b="3777"/>
          <a:stretch/>
        </p:blipFill>
        <p:spPr>
          <a:xfrm flipH="1">
            <a:off x="7467601" y="232470"/>
            <a:ext cx="1581939" cy="1388204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10012852" y="327263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498287" y="314492"/>
            <a:ext cx="669465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265948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ln>
            <a:solidFill>
              <a:srgbClr val="5619C5"/>
            </a:solidFill>
          </a:ln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98861" y="314492"/>
            <a:ext cx="593272" cy="1276905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127" y="6042127"/>
            <a:ext cx="9399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7133" y="397923"/>
            <a:ext cx="609539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017" y="5846257"/>
            <a:ext cx="9925396" cy="141374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94" y="1945173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29875" y="1313413"/>
            <a:ext cx="10567078" cy="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278" y="1871415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4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540" y="351888"/>
            <a:ext cx="6752420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382" y="1477494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84" y="1510744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9231" y="5561704"/>
            <a:ext cx="9033784" cy="15799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স্ক্রিন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58" y="402037"/>
            <a:ext cx="6095390" cy="7254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" r="8690"/>
          <a:stretch/>
        </p:blipFill>
        <p:spPr>
          <a:xfrm>
            <a:off x="1558707" y="4533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078" y="1474138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4" t="9979" r="4324" b="7314"/>
          <a:stretch/>
        </p:blipFill>
        <p:spPr>
          <a:xfrm>
            <a:off x="6010078" y="453313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6" t="5730" r="3626" b="5664"/>
          <a:stretch/>
        </p:blipFill>
        <p:spPr>
          <a:xfrm>
            <a:off x="1558707" y="1474138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08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6742" y="6356419"/>
            <a:ext cx="7457096" cy="6595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7" y="1966968"/>
            <a:ext cx="4752975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09" y="1966968"/>
            <a:ext cx="4509292" cy="358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9662" y="6280770"/>
            <a:ext cx="5803192" cy="83099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108" y="1978286"/>
            <a:ext cx="4563999" cy="3797398"/>
          </a:xfrm>
          <a:prstGeom prst="round2DiagRect">
            <a:avLst>
              <a:gd name="adj1" fmla="val 0"/>
              <a:gd name="adj2" fmla="val 1444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847" y="1978286"/>
            <a:ext cx="4528432" cy="3797398"/>
          </a:xfrm>
          <a:prstGeom prst="round2DiagRect">
            <a:avLst>
              <a:gd name="adj1" fmla="val 0"/>
              <a:gd name="adj2" fmla="val 19702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702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60"/>
          <a:stretch/>
        </p:blipFill>
        <p:spPr>
          <a:xfrm>
            <a:off x="1166348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4647" y="6229159"/>
            <a:ext cx="9493136" cy="12852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অসংযত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অশালীন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1"/>
          <a:stretch/>
        </p:blipFill>
        <p:spPr>
          <a:xfrm>
            <a:off x="5755932" y="2098400"/>
            <a:ext cx="4109234" cy="344075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89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899521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68234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30166" y="249074"/>
            <a:ext cx="669465" cy="2324700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44108" y="236302"/>
            <a:ext cx="593272" cy="2345452"/>
          </a:xfrm>
          <a:prstGeom prst="chevron">
            <a:avLst>
              <a:gd name="adj" fmla="val 71429"/>
            </a:avLst>
          </a:prstGeom>
          <a:solidFill>
            <a:srgbClr val="5619C5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27473"/>
            <a:ext cx="2286000" cy="2233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7" y="306559"/>
            <a:ext cx="2286000" cy="223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5928" y="3984078"/>
            <a:ext cx="9644739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ইন্টারনেট ছাড়াও তোমার জীবনে ব্যবহার করা আর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সচেতন ভাবে ব্যবহার করা উচিত তার একটি তালিকা কর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1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742" y="482138"/>
            <a:ext cx="7375422" cy="79802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8" t="3841" r="6888" b="4730"/>
          <a:stretch/>
        </p:blipFill>
        <p:spPr>
          <a:xfrm>
            <a:off x="753252" y="2019535"/>
            <a:ext cx="3477872" cy="282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841" y="2019536"/>
            <a:ext cx="3060283" cy="2821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2" r="23925"/>
          <a:stretch/>
        </p:blipFill>
        <p:spPr>
          <a:xfrm>
            <a:off x="8086165" y="1311985"/>
            <a:ext cx="2061882" cy="3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6836" y="3380776"/>
            <a:ext cx="3563814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6836" y="1693913"/>
            <a:ext cx="802031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6836" y="2574637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793000" y="2574636"/>
            <a:ext cx="362414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3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5757" y="3356994"/>
            <a:ext cx="356967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5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496300" y="36219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21510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230743" y="313483"/>
            <a:ext cx="281005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" t="10566" r="5883" b="39065"/>
          <a:stretch/>
        </p:blipFill>
        <p:spPr>
          <a:xfrm>
            <a:off x="7122638" y="320444"/>
            <a:ext cx="2995901" cy="701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90975" y="5593395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6836" y="4734951"/>
            <a:ext cx="801859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4736" y="5571746"/>
            <a:ext cx="378241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0975" y="6397601"/>
            <a:ext cx="356967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4737" y="6383556"/>
            <a:ext cx="37824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2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1988680" y="256681"/>
            <a:ext cx="2941426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20615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777176" y="209710"/>
            <a:ext cx="324160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818603" y="6971532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199" y="3827460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3199" y="6971532"/>
            <a:ext cx="39900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0784" y="6186231"/>
            <a:ext cx="396950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 ii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8603" y="6202133"/>
            <a:ext cx="431550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0" t="9947" r="3176" b="34992"/>
          <a:stretch/>
        </p:blipFill>
        <p:spPr>
          <a:xfrm>
            <a:off x="6899629" y="209710"/>
            <a:ext cx="3036469" cy="767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010953" y="2376768"/>
            <a:ext cx="512315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প্রকাশ্যভাবে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84" y="1612864"/>
            <a:ext cx="923332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বিপদমুক্ত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2619" y="2376768"/>
            <a:ext cx="396767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রূঢ়তা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621" y="3116808"/>
            <a:ext cx="396766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3811" y="3106049"/>
            <a:ext cx="5130301" cy="5755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199" y="4612920"/>
            <a:ext cx="265066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5117" y="4612919"/>
            <a:ext cx="22490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3463" y="4612918"/>
            <a:ext cx="3000649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199" y="5417516"/>
            <a:ext cx="92509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677" y="485422"/>
            <a:ext cx="311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754" y="3307645"/>
            <a:ext cx="60621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৭ম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19</a:t>
            </a: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22/06/2019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3420738" y="1140178"/>
            <a:ext cx="1772151" cy="20042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4356" y="1251761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02798" y="1519994"/>
            <a:ext cx="228620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8289" y="1519993"/>
            <a:ext cx="371287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4400" b="1" spc="-150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8011105" y="1519997"/>
            <a:ext cx="1781257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spc="-150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4307542" y="232611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spc="-150" dirty="0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>
                  <a:solidFill>
                    <a:srgbClr val="0000FF"/>
                  </a:solidFill>
                </a:ln>
                <a:solidFill>
                  <a:srgbClr val="3B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3B01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415" y="3010281"/>
            <a:ext cx="4113201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1" y="3010281"/>
            <a:ext cx="4062755" cy="3059906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8895" y="6533455"/>
            <a:ext cx="934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রীতিমত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9" r="8690"/>
          <a:stretch/>
        </p:blipFill>
        <p:spPr>
          <a:xfrm>
            <a:off x="1264416" y="2867561"/>
            <a:ext cx="3972975" cy="31398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692" y="2867561"/>
            <a:ext cx="3976787" cy="31398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941295" y="6715520"/>
            <a:ext cx="934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ln>
                  <a:solidFill>
                    <a:srgbClr val="5619C5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5619C5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0" y="2947903"/>
            <a:ext cx="4057615" cy="3030355"/>
          </a:xfrm>
          <a:prstGeom prst="round2DiagRect">
            <a:avLst>
              <a:gd name="adj1" fmla="val 19485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t="32836" r="4029" b="20442"/>
          <a:stretch/>
        </p:blipFill>
        <p:spPr>
          <a:xfrm>
            <a:off x="5944816" y="2947903"/>
            <a:ext cx="3973615" cy="3050107"/>
          </a:xfrm>
          <a:prstGeom prst="round2DiagRect">
            <a:avLst>
              <a:gd name="adj1" fmla="val 22556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102807" y="6707696"/>
            <a:ext cx="701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8857" y="577586"/>
            <a:ext cx="4122013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2364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860513" y="153448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310780" y="140677"/>
            <a:ext cx="84143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44109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12192" y="140677"/>
            <a:ext cx="745672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1524001" y="140671"/>
            <a:ext cx="1973581" cy="199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7246620" y="140671"/>
            <a:ext cx="1973581" cy="199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5788" y="4082053"/>
            <a:ext cx="9169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6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311" y="1501422"/>
            <a:ext cx="919515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ting-down-a-tree1398789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47" y="1547561"/>
            <a:ext cx="4071230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4867" y="5390855"/>
            <a:ext cx="455083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অসচেতনভাবে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677" y="520613"/>
            <a:ext cx="7464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824" y="1547561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78457" y="5327461"/>
            <a:ext cx="4612949" cy="13234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আড়ালে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782" y="5588147"/>
            <a:ext cx="9360131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0981" y="5989180"/>
            <a:ext cx="870939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3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39" y="801674"/>
            <a:ext cx="40166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34" y="1341111"/>
            <a:ext cx="71156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115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3"/>
          <a:stretch/>
        </p:blipFill>
        <p:spPr>
          <a:xfrm>
            <a:off x="2559677" y="3362174"/>
            <a:ext cx="5707007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180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3788" y="163495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78824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638" y="1899132"/>
            <a:ext cx="10446750" cy="36650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0721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74583" y="6187150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3291" y="598152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83" y="6184847"/>
            <a:ext cx="9413367" cy="692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কোপে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ডালটা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46" t="9100" r="38341" b="25420"/>
          <a:stretch/>
        </p:blipFill>
        <p:spPr>
          <a:xfrm>
            <a:off x="1416424" y="1703303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054" y="1716609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27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7807" y="6837168"/>
            <a:ext cx="87591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800" spc="-15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384" y="1541560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808" y="1541560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3509" y="6918340"/>
            <a:ext cx="99548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গুলোই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spc="-150" dirty="0" smtClean="0">
                <a:ln w="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707" y="6918935"/>
            <a:ext cx="9954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সর্বনাশ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spc="-15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556" y="529140"/>
            <a:ext cx="3629260" cy="692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02" t="9100" r="38341" b="25420"/>
          <a:stretch/>
        </p:blipFill>
        <p:spPr>
          <a:xfrm rot="16200000">
            <a:off x="4360338" y="34742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43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2" y="723844"/>
            <a:ext cx="2796489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051" y="4148957"/>
            <a:ext cx="9310008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6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2273609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191594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2" y="178823"/>
            <a:ext cx="669465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78823"/>
            <a:ext cx="593272" cy="205646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1371600" y="338486"/>
            <a:ext cx="1676400" cy="1832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4" r="14286"/>
          <a:stretch/>
        </p:blipFill>
        <p:spPr>
          <a:xfrm>
            <a:off x="7772400" y="338486"/>
            <a:ext cx="1676400" cy="1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98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634</Words>
  <Application>Microsoft Office PowerPoint</Application>
  <PresentationFormat>Custom</PresentationFormat>
  <Paragraphs>130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  মোঃ আব্দুস সোবহান সহকারী শিক্ষক চকএনায়েত উচ্চ বিদ্যালয়,নওগাঁ। মোবাইল নং-০১৭১০৪৩৮১৫৯ তারিখ -02/04/2019ইং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পরিচয়</dc:title>
  <dc:creator>DOEL</dc:creator>
  <cp:lastModifiedBy>Hc</cp:lastModifiedBy>
  <cp:revision>586</cp:revision>
  <dcterms:created xsi:type="dcterms:W3CDTF">2014-04-12T10:27:53Z</dcterms:created>
  <dcterms:modified xsi:type="dcterms:W3CDTF">2019-11-08T05:54:24Z</dcterms:modified>
</cp:coreProperties>
</file>