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BAEA5-2C11-459D-AD7C-2D21610852B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E8B5A-D353-4AE7-B957-555538F88F29}">
      <dgm:prSet phldrT="[Text]"/>
      <dgm:spPr>
        <a:solidFill>
          <a:srgbClr val="FF000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শিক্ষার্থীর বৈশিষ্ঠ্য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A7D000-7464-4E2E-8263-1047D23A1D99}" type="parTrans" cxnId="{96B66D90-8DA7-46FD-919D-E2FA7A67EDCC}">
      <dgm:prSet/>
      <dgm:spPr/>
      <dgm:t>
        <a:bodyPr/>
        <a:lstStyle/>
        <a:p>
          <a:endParaRPr lang="en-US"/>
        </a:p>
      </dgm:t>
    </dgm:pt>
    <dgm:pt modelId="{DDD8ED2C-C070-4F57-AE8C-C3A230EBB3F5}" type="sibTrans" cxnId="{96B66D90-8DA7-46FD-919D-E2FA7A67EDCC}">
      <dgm:prSet/>
      <dgm:spPr/>
      <dgm:t>
        <a:bodyPr/>
        <a:lstStyle/>
        <a:p>
          <a:endParaRPr lang="en-US"/>
        </a:p>
      </dgm:t>
    </dgm:pt>
    <dgm:pt modelId="{ECFB3E38-C639-4EA4-BB15-7C3CD2133B3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নিয়মিত উপস্থিত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2BFFC3-3654-40DF-B623-DF6CC432F304}" type="parTrans" cxnId="{45B8853A-08CC-48E7-AC6D-62CF8192D6C3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5F4A797D-CCB7-40FA-918B-55E1430B758B}" type="sibTrans" cxnId="{45B8853A-08CC-48E7-AC6D-62CF8192D6C3}">
      <dgm:prSet/>
      <dgm:spPr/>
      <dgm:t>
        <a:bodyPr/>
        <a:lstStyle/>
        <a:p>
          <a:endParaRPr lang="en-US"/>
        </a:p>
      </dgm:t>
    </dgm:pt>
    <dgm:pt modelId="{935135D3-0C97-4702-9A8A-07B5A392F04B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শেখার প্রতি উৎসাহী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ACBA4A-42A6-4CBE-B3F0-066AD75B923E}" type="parTrans" cxnId="{65C321E1-313F-44D4-8527-1E8DDF75F1C7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96BCE335-8514-4FEB-B5EA-350E1F78E0C8}" type="sibTrans" cxnId="{65C321E1-313F-44D4-8527-1E8DDF75F1C7}">
      <dgm:prSet/>
      <dgm:spPr/>
      <dgm:t>
        <a:bodyPr/>
        <a:lstStyle/>
        <a:p>
          <a:endParaRPr lang="en-US"/>
        </a:p>
      </dgm:t>
    </dgm:pt>
    <dgm:pt modelId="{9B5DEB3F-4417-4E8C-8F6C-6A3D231EC04E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শিক্ষকের আদেশ নিষেধ মানা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1881FF-E36A-4138-9E21-F897CB0F3246}" type="parTrans" cxnId="{AC49F6D0-ABD2-4C20-9626-8E3F98E4DD70}">
      <dgm:prSet/>
      <dgm:spPr>
        <a:solidFill>
          <a:srgbClr val="002060"/>
        </a:solidFill>
      </dgm:spPr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D19022F-A6DF-44FA-A2C1-51430CBE10E8}" type="sibTrans" cxnId="{AC49F6D0-ABD2-4C20-9626-8E3F98E4DD70}">
      <dgm:prSet/>
      <dgm:spPr/>
      <dgm:t>
        <a:bodyPr/>
        <a:lstStyle/>
        <a:p>
          <a:endParaRPr lang="en-US"/>
        </a:p>
      </dgm:t>
    </dgm:pt>
    <dgm:pt modelId="{95B90396-B75B-4376-B2B9-EED520461BF4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শিক্ষকগনের অপছন্দ কাজ না করা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F5C630-085C-428C-A461-39E06990C8A1}" type="parTrans" cxnId="{6C45E3E1-2645-4943-81DC-33D386CC1277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B4801205-D12B-4F8A-90BE-5A4FF2330E89}" type="sibTrans" cxnId="{6C45E3E1-2645-4943-81DC-33D386CC1277}">
      <dgm:prSet/>
      <dgm:spPr/>
      <dgm:t>
        <a:bodyPr/>
        <a:lstStyle/>
        <a:p>
          <a:endParaRPr lang="en-US"/>
        </a:p>
      </dgm:t>
    </dgm:pt>
    <dgm:pt modelId="{1E869AE8-4619-44EA-868F-6A470F1002C0}">
      <dgm:prSet custT="1"/>
      <dgm:spPr>
        <a:solidFill>
          <a:schemeClr val="accent2"/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বুঝে পড়ার অভ্যাস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D3DEB5-1398-4367-9952-2F3E6AEEF972}" type="parTrans" cxnId="{080A1965-BC6F-488F-B6FA-2D0B56C88837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DD73A284-59E9-418D-8FD1-7D840AF6E313}" type="sibTrans" cxnId="{080A1965-BC6F-488F-B6FA-2D0B56C88837}">
      <dgm:prSet/>
      <dgm:spPr/>
      <dgm:t>
        <a:bodyPr/>
        <a:lstStyle/>
        <a:p>
          <a:endParaRPr lang="en-US"/>
        </a:p>
      </dgm:t>
    </dgm:pt>
    <dgm:pt modelId="{FA29A741-2336-4865-B693-392A9719D302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লজ্জাশীলতা পরিহার</a:t>
          </a:r>
        </a:p>
      </dgm:t>
    </dgm:pt>
    <dgm:pt modelId="{FA39D2D5-750C-4A32-89F3-A922FC5E5833}" type="parTrans" cxnId="{0B69EF1B-34CF-41D1-AE2C-8F019E13FB04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5FED3CF2-D414-4FB2-97FC-2D7A873BBAEA}" type="sibTrans" cxnId="{0B69EF1B-34CF-41D1-AE2C-8F019E13FB04}">
      <dgm:prSet/>
      <dgm:spPr/>
      <dgm:t>
        <a:bodyPr/>
        <a:lstStyle/>
        <a:p>
          <a:endParaRPr lang="en-US"/>
        </a:p>
      </dgm:t>
    </dgm:pt>
    <dgm:pt modelId="{274BA617-68D1-468E-96BF-F9F50629673B}" type="pres">
      <dgm:prSet presAssocID="{DC1BAEA5-2C11-459D-AD7C-2D21610852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BDEBA9-C1A3-451C-8CC8-23922E577038}" type="pres">
      <dgm:prSet presAssocID="{E3DE8B5A-D353-4AE7-B957-555538F88F29}" presName="centerShape" presStyleLbl="node0" presStyleIdx="0" presStyleCnt="1" custScaleX="134258" custScaleY="114710" custLinFactNeighborX="236" custLinFactNeighborY="1415"/>
      <dgm:spPr/>
      <dgm:t>
        <a:bodyPr/>
        <a:lstStyle/>
        <a:p>
          <a:endParaRPr lang="en-US"/>
        </a:p>
      </dgm:t>
    </dgm:pt>
    <dgm:pt modelId="{26E8F020-65FD-41CB-93DF-E4F0EF8F408A}" type="pres">
      <dgm:prSet presAssocID="{F02BFFC3-3654-40DF-B623-DF6CC432F30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BE8E8BD-FF61-4543-A562-4976287F65EA}" type="pres">
      <dgm:prSet presAssocID="{F02BFFC3-3654-40DF-B623-DF6CC432F30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575CC9E-D495-4513-880C-329A293736F8}" type="pres">
      <dgm:prSet presAssocID="{ECFB3E38-C639-4EA4-BB15-7C3CD2133B33}" presName="node" presStyleLbl="node1" presStyleIdx="0" presStyleCnt="6" custScaleX="137142" custScaleY="128420" custRadScaleRad="98716" custRadScaleInc="-11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AC89-456F-4DB8-BB4C-1F79301D87E3}" type="pres">
      <dgm:prSet presAssocID="{3AACBA4A-42A6-4CBE-B3F0-066AD75B923E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AA5D0C9-05EA-4D45-99AA-E00912DE719C}" type="pres">
      <dgm:prSet presAssocID="{3AACBA4A-42A6-4CBE-B3F0-066AD75B923E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1826FBC-2495-492A-9E6F-79D72E5778F0}" type="pres">
      <dgm:prSet presAssocID="{935135D3-0C97-4702-9A8A-07B5A392F04B}" presName="node" presStyleLbl="node1" presStyleIdx="1" presStyleCnt="6" custScaleX="154982" custScaleY="126710" custRadScaleRad="136985" custRadScaleInc="5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4C8C9-DE1C-49B8-B697-5F0F2A034DA1}" type="pres">
      <dgm:prSet presAssocID="{FA39D2D5-750C-4A32-89F3-A922FC5E583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3E9F16E6-304E-454C-9AC5-52F1685E11A9}" type="pres">
      <dgm:prSet presAssocID="{FA39D2D5-750C-4A32-89F3-A922FC5E583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A7562AE-FB54-4DE7-BA1F-FE078B4E75A1}" type="pres">
      <dgm:prSet presAssocID="{FA29A741-2336-4865-B693-392A9719D302}" presName="node" presStyleLbl="node1" presStyleIdx="2" presStyleCnt="6" custScaleX="151215" custScaleY="131687" custRadScaleRad="133687" custRadScaleInc="-15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AE872-CB88-48B7-984B-D30573AFA4F1}" type="pres">
      <dgm:prSet presAssocID="{51D3DEB5-1398-4367-9952-2F3E6AEEF972}" presName="parTrans" presStyleLbl="sibTrans2D1" presStyleIdx="3" presStyleCnt="6"/>
      <dgm:spPr/>
      <dgm:t>
        <a:bodyPr/>
        <a:lstStyle/>
        <a:p>
          <a:endParaRPr lang="en-US"/>
        </a:p>
      </dgm:t>
    </dgm:pt>
    <dgm:pt modelId="{8FE119C8-8937-43F8-A27E-580B74DA4C96}" type="pres">
      <dgm:prSet presAssocID="{51D3DEB5-1398-4367-9952-2F3E6AEEF97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97E1FAC9-2DEC-4B61-93A2-FF9C7B3008AE}" type="pres">
      <dgm:prSet presAssocID="{1E869AE8-4619-44EA-868F-6A470F1002C0}" presName="node" presStyleLbl="node1" presStyleIdx="3" presStyleCnt="6" custScaleX="148841" custScaleY="115854" custRadScaleRad="102027" custRadScaleInc="-10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7AF7F-3E37-41F1-B134-FABE10FC5EF9}" type="pres">
      <dgm:prSet presAssocID="{6B1881FF-E36A-4138-9E21-F897CB0F3246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D4AA7CC-3E64-4375-A757-EBDC6C71EB63}" type="pres">
      <dgm:prSet presAssocID="{6B1881FF-E36A-4138-9E21-F897CB0F324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4DB9668-25E7-4304-B112-7D9A6F9C76A3}" type="pres">
      <dgm:prSet presAssocID="{9B5DEB3F-4417-4E8C-8F6C-6A3D231EC04E}" presName="node" presStyleLbl="node1" presStyleIdx="4" presStyleCnt="6" custScaleX="148978" custScaleY="132258" custRadScaleRad="124662" custRadScaleInc="12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FEACF-D99C-4B3E-A351-DE4BBF078B19}" type="pres">
      <dgm:prSet presAssocID="{E5F5C630-085C-428C-A461-39E06990C8A1}" presName="parTrans" presStyleLbl="sibTrans2D1" presStyleIdx="5" presStyleCnt="6"/>
      <dgm:spPr/>
      <dgm:t>
        <a:bodyPr/>
        <a:lstStyle/>
        <a:p>
          <a:endParaRPr lang="en-US"/>
        </a:p>
      </dgm:t>
    </dgm:pt>
    <dgm:pt modelId="{EA920786-E834-4759-B2AC-89420CA1F191}" type="pres">
      <dgm:prSet presAssocID="{E5F5C630-085C-428C-A461-39E06990C8A1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3F48E59-BEA3-4293-B75F-3F72981AD724}" type="pres">
      <dgm:prSet presAssocID="{95B90396-B75B-4376-B2B9-EED520461BF4}" presName="node" presStyleLbl="node1" presStyleIdx="5" presStyleCnt="6" custScaleX="147040" custScaleY="136994" custRadScaleRad="125593" custRadScaleInc="6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695D78-C34A-4CA5-99F4-72E8EDE95453}" type="presOf" srcId="{ECFB3E38-C639-4EA4-BB15-7C3CD2133B33}" destId="{C575CC9E-D495-4513-880C-329A293736F8}" srcOrd="0" destOrd="0" presId="urn:microsoft.com/office/officeart/2005/8/layout/radial5"/>
    <dgm:cxn modelId="{3D324138-3840-49D8-9A3B-9999E900EE87}" type="presOf" srcId="{935135D3-0C97-4702-9A8A-07B5A392F04B}" destId="{F1826FBC-2495-492A-9E6F-79D72E5778F0}" srcOrd="0" destOrd="0" presId="urn:microsoft.com/office/officeart/2005/8/layout/radial5"/>
    <dgm:cxn modelId="{1B43EC5E-9940-4CEA-ADEB-B8BB7A713CA9}" type="presOf" srcId="{E3DE8B5A-D353-4AE7-B957-555538F88F29}" destId="{4DBDEBA9-C1A3-451C-8CC8-23922E577038}" srcOrd="0" destOrd="0" presId="urn:microsoft.com/office/officeart/2005/8/layout/radial5"/>
    <dgm:cxn modelId="{9748C377-FA7B-4297-BEF0-CE03DA4169D7}" type="presOf" srcId="{FA29A741-2336-4865-B693-392A9719D302}" destId="{BA7562AE-FB54-4DE7-BA1F-FE078B4E75A1}" srcOrd="0" destOrd="0" presId="urn:microsoft.com/office/officeart/2005/8/layout/radial5"/>
    <dgm:cxn modelId="{11BD2BA2-9EF2-481D-A03A-BE0426D3961A}" type="presOf" srcId="{F02BFFC3-3654-40DF-B623-DF6CC432F304}" destId="{26E8F020-65FD-41CB-93DF-E4F0EF8F408A}" srcOrd="0" destOrd="0" presId="urn:microsoft.com/office/officeart/2005/8/layout/radial5"/>
    <dgm:cxn modelId="{276DA0CB-F6DA-474B-9CDD-CFB1464F737E}" type="presOf" srcId="{3AACBA4A-42A6-4CBE-B3F0-066AD75B923E}" destId="{6AA5D0C9-05EA-4D45-99AA-E00912DE719C}" srcOrd="1" destOrd="0" presId="urn:microsoft.com/office/officeart/2005/8/layout/radial5"/>
    <dgm:cxn modelId="{96B66D90-8DA7-46FD-919D-E2FA7A67EDCC}" srcId="{DC1BAEA5-2C11-459D-AD7C-2D21610852BC}" destId="{E3DE8B5A-D353-4AE7-B957-555538F88F29}" srcOrd="0" destOrd="0" parTransId="{1BA7D000-7464-4E2E-8263-1047D23A1D99}" sibTransId="{DDD8ED2C-C070-4F57-AE8C-C3A230EBB3F5}"/>
    <dgm:cxn modelId="{FB816EA1-414D-4C25-932C-C117DEF16C27}" type="presOf" srcId="{3AACBA4A-42A6-4CBE-B3F0-066AD75B923E}" destId="{3FC1AC89-456F-4DB8-BB4C-1F79301D87E3}" srcOrd="0" destOrd="0" presId="urn:microsoft.com/office/officeart/2005/8/layout/radial5"/>
    <dgm:cxn modelId="{E105865A-1512-41F6-862D-8172DC9E883E}" type="presOf" srcId="{51D3DEB5-1398-4367-9952-2F3E6AEEF972}" destId="{D96AE872-CB88-48B7-984B-D30573AFA4F1}" srcOrd="0" destOrd="0" presId="urn:microsoft.com/office/officeart/2005/8/layout/radial5"/>
    <dgm:cxn modelId="{512591CF-DD07-4919-A027-88FAA561967D}" type="presOf" srcId="{E5F5C630-085C-428C-A461-39E06990C8A1}" destId="{FF1FEACF-D99C-4B3E-A351-DE4BBF078B19}" srcOrd="0" destOrd="0" presId="urn:microsoft.com/office/officeart/2005/8/layout/radial5"/>
    <dgm:cxn modelId="{C02CA91F-F00D-41C6-B942-870250A7E5F5}" type="presOf" srcId="{6B1881FF-E36A-4138-9E21-F897CB0F3246}" destId="{8D4AA7CC-3E64-4375-A757-EBDC6C71EB63}" srcOrd="1" destOrd="0" presId="urn:microsoft.com/office/officeart/2005/8/layout/radial5"/>
    <dgm:cxn modelId="{AC49F6D0-ABD2-4C20-9626-8E3F98E4DD70}" srcId="{E3DE8B5A-D353-4AE7-B957-555538F88F29}" destId="{9B5DEB3F-4417-4E8C-8F6C-6A3D231EC04E}" srcOrd="4" destOrd="0" parTransId="{6B1881FF-E36A-4138-9E21-F897CB0F3246}" sibTransId="{7D19022F-A6DF-44FA-A2C1-51430CBE10E8}"/>
    <dgm:cxn modelId="{45B8853A-08CC-48E7-AC6D-62CF8192D6C3}" srcId="{E3DE8B5A-D353-4AE7-B957-555538F88F29}" destId="{ECFB3E38-C639-4EA4-BB15-7C3CD2133B33}" srcOrd="0" destOrd="0" parTransId="{F02BFFC3-3654-40DF-B623-DF6CC432F304}" sibTransId="{5F4A797D-CCB7-40FA-918B-55E1430B758B}"/>
    <dgm:cxn modelId="{080A1965-BC6F-488F-B6FA-2D0B56C88837}" srcId="{E3DE8B5A-D353-4AE7-B957-555538F88F29}" destId="{1E869AE8-4619-44EA-868F-6A470F1002C0}" srcOrd="3" destOrd="0" parTransId="{51D3DEB5-1398-4367-9952-2F3E6AEEF972}" sibTransId="{DD73A284-59E9-418D-8FD1-7D840AF6E313}"/>
    <dgm:cxn modelId="{0B69EF1B-34CF-41D1-AE2C-8F019E13FB04}" srcId="{E3DE8B5A-D353-4AE7-B957-555538F88F29}" destId="{FA29A741-2336-4865-B693-392A9719D302}" srcOrd="2" destOrd="0" parTransId="{FA39D2D5-750C-4A32-89F3-A922FC5E5833}" sibTransId="{5FED3CF2-D414-4FB2-97FC-2D7A873BBAEA}"/>
    <dgm:cxn modelId="{A87976C7-0586-46D9-8450-92DA27745A79}" type="presOf" srcId="{F02BFFC3-3654-40DF-B623-DF6CC432F304}" destId="{BBE8E8BD-FF61-4543-A562-4976287F65EA}" srcOrd="1" destOrd="0" presId="urn:microsoft.com/office/officeart/2005/8/layout/radial5"/>
    <dgm:cxn modelId="{0652C9B3-A8CC-4F57-B2CF-5F7F5A43A844}" type="presOf" srcId="{FA39D2D5-750C-4A32-89F3-A922FC5E5833}" destId="{3E9F16E6-304E-454C-9AC5-52F1685E11A9}" srcOrd="1" destOrd="0" presId="urn:microsoft.com/office/officeart/2005/8/layout/radial5"/>
    <dgm:cxn modelId="{50B3BD14-4F44-461C-B40C-93A319658CE3}" type="presOf" srcId="{DC1BAEA5-2C11-459D-AD7C-2D21610852BC}" destId="{274BA617-68D1-468E-96BF-F9F50629673B}" srcOrd="0" destOrd="0" presId="urn:microsoft.com/office/officeart/2005/8/layout/radial5"/>
    <dgm:cxn modelId="{F22EE9D2-C0BD-4BDE-AF54-E30694581576}" type="presOf" srcId="{9B5DEB3F-4417-4E8C-8F6C-6A3D231EC04E}" destId="{44DB9668-25E7-4304-B112-7D9A6F9C76A3}" srcOrd="0" destOrd="0" presId="urn:microsoft.com/office/officeart/2005/8/layout/radial5"/>
    <dgm:cxn modelId="{A1C93AFE-462B-4E42-A879-27FB0A1092E7}" type="presOf" srcId="{E5F5C630-085C-428C-A461-39E06990C8A1}" destId="{EA920786-E834-4759-B2AC-89420CA1F191}" srcOrd="1" destOrd="0" presId="urn:microsoft.com/office/officeart/2005/8/layout/radial5"/>
    <dgm:cxn modelId="{DD46272C-06C2-4C10-AAAA-B523DEBC927D}" type="presOf" srcId="{6B1881FF-E36A-4138-9E21-F897CB0F3246}" destId="{68F7AF7F-3E37-41F1-B134-FABE10FC5EF9}" srcOrd="0" destOrd="0" presId="urn:microsoft.com/office/officeart/2005/8/layout/radial5"/>
    <dgm:cxn modelId="{6C45E3E1-2645-4943-81DC-33D386CC1277}" srcId="{E3DE8B5A-D353-4AE7-B957-555538F88F29}" destId="{95B90396-B75B-4376-B2B9-EED520461BF4}" srcOrd="5" destOrd="0" parTransId="{E5F5C630-085C-428C-A461-39E06990C8A1}" sibTransId="{B4801205-D12B-4F8A-90BE-5A4FF2330E89}"/>
    <dgm:cxn modelId="{65C321E1-313F-44D4-8527-1E8DDF75F1C7}" srcId="{E3DE8B5A-D353-4AE7-B957-555538F88F29}" destId="{935135D3-0C97-4702-9A8A-07B5A392F04B}" srcOrd="1" destOrd="0" parTransId="{3AACBA4A-42A6-4CBE-B3F0-066AD75B923E}" sibTransId="{96BCE335-8514-4FEB-B5EA-350E1F78E0C8}"/>
    <dgm:cxn modelId="{6B36A9CC-26D2-4C01-9E9C-A370AEF5FB72}" type="presOf" srcId="{FA39D2D5-750C-4A32-89F3-A922FC5E5833}" destId="{1DF4C8C9-DE1C-49B8-B697-5F0F2A034DA1}" srcOrd="0" destOrd="0" presId="urn:microsoft.com/office/officeart/2005/8/layout/radial5"/>
    <dgm:cxn modelId="{91856FBB-036E-42F5-B7B0-8C0B6D1060B3}" type="presOf" srcId="{1E869AE8-4619-44EA-868F-6A470F1002C0}" destId="{97E1FAC9-2DEC-4B61-93A2-FF9C7B3008AE}" srcOrd="0" destOrd="0" presId="urn:microsoft.com/office/officeart/2005/8/layout/radial5"/>
    <dgm:cxn modelId="{21AAAA84-10B7-40CC-977E-E21114D6E3E8}" type="presOf" srcId="{51D3DEB5-1398-4367-9952-2F3E6AEEF972}" destId="{8FE119C8-8937-43F8-A27E-580B74DA4C96}" srcOrd="1" destOrd="0" presId="urn:microsoft.com/office/officeart/2005/8/layout/radial5"/>
    <dgm:cxn modelId="{B56B4110-A5F2-4E2D-BDD5-990EFF94857D}" type="presOf" srcId="{95B90396-B75B-4376-B2B9-EED520461BF4}" destId="{43F48E59-BEA3-4293-B75F-3F72981AD724}" srcOrd="0" destOrd="0" presId="urn:microsoft.com/office/officeart/2005/8/layout/radial5"/>
    <dgm:cxn modelId="{EAB51E7E-B782-4DD4-B63A-7A975D4D1515}" type="presParOf" srcId="{274BA617-68D1-468E-96BF-F9F50629673B}" destId="{4DBDEBA9-C1A3-451C-8CC8-23922E577038}" srcOrd="0" destOrd="0" presId="urn:microsoft.com/office/officeart/2005/8/layout/radial5"/>
    <dgm:cxn modelId="{572B4785-9C57-470F-BB23-2AB98F379F17}" type="presParOf" srcId="{274BA617-68D1-468E-96BF-F9F50629673B}" destId="{26E8F020-65FD-41CB-93DF-E4F0EF8F408A}" srcOrd="1" destOrd="0" presId="urn:microsoft.com/office/officeart/2005/8/layout/radial5"/>
    <dgm:cxn modelId="{E8655D9D-AECB-455E-AD09-E1620C29C736}" type="presParOf" srcId="{26E8F020-65FD-41CB-93DF-E4F0EF8F408A}" destId="{BBE8E8BD-FF61-4543-A562-4976287F65EA}" srcOrd="0" destOrd="0" presId="urn:microsoft.com/office/officeart/2005/8/layout/radial5"/>
    <dgm:cxn modelId="{9933FA69-5EE3-422C-B68F-01DD76870996}" type="presParOf" srcId="{274BA617-68D1-468E-96BF-F9F50629673B}" destId="{C575CC9E-D495-4513-880C-329A293736F8}" srcOrd="2" destOrd="0" presId="urn:microsoft.com/office/officeart/2005/8/layout/radial5"/>
    <dgm:cxn modelId="{8F4891AF-1DF2-4F70-A558-0EF5B595D99D}" type="presParOf" srcId="{274BA617-68D1-468E-96BF-F9F50629673B}" destId="{3FC1AC89-456F-4DB8-BB4C-1F79301D87E3}" srcOrd="3" destOrd="0" presId="urn:microsoft.com/office/officeart/2005/8/layout/radial5"/>
    <dgm:cxn modelId="{3C925C02-9595-4BE9-A968-EC5369C95F87}" type="presParOf" srcId="{3FC1AC89-456F-4DB8-BB4C-1F79301D87E3}" destId="{6AA5D0C9-05EA-4D45-99AA-E00912DE719C}" srcOrd="0" destOrd="0" presId="urn:microsoft.com/office/officeart/2005/8/layout/radial5"/>
    <dgm:cxn modelId="{C2A84A72-6BDE-4484-AD56-F5FC734600DA}" type="presParOf" srcId="{274BA617-68D1-468E-96BF-F9F50629673B}" destId="{F1826FBC-2495-492A-9E6F-79D72E5778F0}" srcOrd="4" destOrd="0" presId="urn:microsoft.com/office/officeart/2005/8/layout/radial5"/>
    <dgm:cxn modelId="{001D9593-B8A0-4E2C-AAB5-10A8AF741874}" type="presParOf" srcId="{274BA617-68D1-468E-96BF-F9F50629673B}" destId="{1DF4C8C9-DE1C-49B8-B697-5F0F2A034DA1}" srcOrd="5" destOrd="0" presId="urn:microsoft.com/office/officeart/2005/8/layout/radial5"/>
    <dgm:cxn modelId="{23E72E95-4135-47DC-879E-594D310ED078}" type="presParOf" srcId="{1DF4C8C9-DE1C-49B8-B697-5F0F2A034DA1}" destId="{3E9F16E6-304E-454C-9AC5-52F1685E11A9}" srcOrd="0" destOrd="0" presId="urn:microsoft.com/office/officeart/2005/8/layout/radial5"/>
    <dgm:cxn modelId="{DFEC3F3E-1968-4B34-9F52-D481E1A18619}" type="presParOf" srcId="{274BA617-68D1-468E-96BF-F9F50629673B}" destId="{BA7562AE-FB54-4DE7-BA1F-FE078B4E75A1}" srcOrd="6" destOrd="0" presId="urn:microsoft.com/office/officeart/2005/8/layout/radial5"/>
    <dgm:cxn modelId="{12C4667F-A49F-47DB-BE3E-46C2AB001E81}" type="presParOf" srcId="{274BA617-68D1-468E-96BF-F9F50629673B}" destId="{D96AE872-CB88-48B7-984B-D30573AFA4F1}" srcOrd="7" destOrd="0" presId="urn:microsoft.com/office/officeart/2005/8/layout/radial5"/>
    <dgm:cxn modelId="{42677240-4C5B-4227-ACCC-93D3C8A19019}" type="presParOf" srcId="{D96AE872-CB88-48B7-984B-D30573AFA4F1}" destId="{8FE119C8-8937-43F8-A27E-580B74DA4C96}" srcOrd="0" destOrd="0" presId="urn:microsoft.com/office/officeart/2005/8/layout/radial5"/>
    <dgm:cxn modelId="{80D92A98-58D5-4BED-828B-C78638BAC28D}" type="presParOf" srcId="{274BA617-68D1-468E-96BF-F9F50629673B}" destId="{97E1FAC9-2DEC-4B61-93A2-FF9C7B3008AE}" srcOrd="8" destOrd="0" presId="urn:microsoft.com/office/officeart/2005/8/layout/radial5"/>
    <dgm:cxn modelId="{E98CB217-F20D-43D5-BF3D-96E9E9F32BEB}" type="presParOf" srcId="{274BA617-68D1-468E-96BF-F9F50629673B}" destId="{68F7AF7F-3E37-41F1-B134-FABE10FC5EF9}" srcOrd="9" destOrd="0" presId="urn:microsoft.com/office/officeart/2005/8/layout/radial5"/>
    <dgm:cxn modelId="{342246FE-90F2-4B00-AAB8-6A19AA5DA5B4}" type="presParOf" srcId="{68F7AF7F-3E37-41F1-B134-FABE10FC5EF9}" destId="{8D4AA7CC-3E64-4375-A757-EBDC6C71EB63}" srcOrd="0" destOrd="0" presId="urn:microsoft.com/office/officeart/2005/8/layout/radial5"/>
    <dgm:cxn modelId="{2ED14A45-DB53-4F3D-9E79-757FEF87E17E}" type="presParOf" srcId="{274BA617-68D1-468E-96BF-F9F50629673B}" destId="{44DB9668-25E7-4304-B112-7D9A6F9C76A3}" srcOrd="10" destOrd="0" presId="urn:microsoft.com/office/officeart/2005/8/layout/radial5"/>
    <dgm:cxn modelId="{CE3B917B-19B0-43D5-B2D1-D5F2E7E51D0D}" type="presParOf" srcId="{274BA617-68D1-468E-96BF-F9F50629673B}" destId="{FF1FEACF-D99C-4B3E-A351-DE4BBF078B19}" srcOrd="11" destOrd="0" presId="urn:microsoft.com/office/officeart/2005/8/layout/radial5"/>
    <dgm:cxn modelId="{4A5950B2-8D84-4336-9FE8-B36A797B6125}" type="presParOf" srcId="{FF1FEACF-D99C-4B3E-A351-DE4BBF078B19}" destId="{EA920786-E834-4759-B2AC-89420CA1F191}" srcOrd="0" destOrd="0" presId="urn:microsoft.com/office/officeart/2005/8/layout/radial5"/>
    <dgm:cxn modelId="{D24FC10C-82FE-4C5D-864F-389462A6AB21}" type="presParOf" srcId="{274BA617-68D1-468E-96BF-F9F50629673B}" destId="{43F48E59-BEA3-4293-B75F-3F72981AD72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DEBA9-C1A3-451C-8CC8-23922E577038}">
      <dsp:nvSpPr>
        <dsp:cNvPr id="0" name=""/>
        <dsp:cNvSpPr/>
      </dsp:nvSpPr>
      <dsp:spPr>
        <a:xfrm>
          <a:off x="3434531" y="2385966"/>
          <a:ext cx="2288348" cy="1955164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শিক্ষার্থীর বৈশিষ্ঠ্য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9652" y="2672293"/>
        <a:ext cx="1618106" cy="1382510"/>
      </dsp:txXfrm>
    </dsp:sp>
    <dsp:sp modelId="{26E8F020-65FD-41CB-93DF-E4F0EF8F408A}">
      <dsp:nvSpPr>
        <dsp:cNvPr id="0" name=""/>
        <dsp:cNvSpPr/>
      </dsp:nvSpPr>
      <dsp:spPr>
        <a:xfrm rot="15984987">
          <a:off x="4413603" y="1927195"/>
          <a:ext cx="186588" cy="57951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443340" y="2071030"/>
        <a:ext cx="130612" cy="347706"/>
      </dsp:txXfrm>
    </dsp:sp>
    <dsp:sp modelId="{C575CC9E-D495-4513-880C-329A293736F8}">
      <dsp:nvSpPr>
        <dsp:cNvPr id="0" name=""/>
        <dsp:cNvSpPr/>
      </dsp:nvSpPr>
      <dsp:spPr>
        <a:xfrm>
          <a:off x="3258391" y="-150969"/>
          <a:ext cx="2337505" cy="218884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নিয়মিত উপস্থিত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0711" y="169580"/>
        <a:ext cx="1652865" cy="1547745"/>
      </dsp:txXfrm>
    </dsp:sp>
    <dsp:sp modelId="{3FC1AC89-456F-4DB8-BB4C-1F79301D87E3}">
      <dsp:nvSpPr>
        <dsp:cNvPr id="0" name=""/>
        <dsp:cNvSpPr/>
      </dsp:nvSpPr>
      <dsp:spPr>
        <a:xfrm rot="19833556">
          <a:off x="5682687" y="2308797"/>
          <a:ext cx="502830" cy="57951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692427" y="2461772"/>
        <a:ext cx="351981" cy="347706"/>
      </dsp:txXfrm>
    </dsp:sp>
    <dsp:sp modelId="{F1826FBC-2495-492A-9E6F-79D72E5778F0}">
      <dsp:nvSpPr>
        <dsp:cNvPr id="0" name=""/>
        <dsp:cNvSpPr/>
      </dsp:nvSpPr>
      <dsp:spPr>
        <a:xfrm>
          <a:off x="6125758" y="665066"/>
          <a:ext cx="2641577" cy="2159697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শেখার প্রতি উৎসাহী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12608" y="981346"/>
        <a:ext cx="1867877" cy="1527137"/>
      </dsp:txXfrm>
    </dsp:sp>
    <dsp:sp modelId="{1DF4C8C9-DE1C-49B8-B697-5F0F2A034DA1}">
      <dsp:nvSpPr>
        <dsp:cNvPr id="0" name=""/>
        <dsp:cNvSpPr/>
      </dsp:nvSpPr>
      <dsp:spPr>
        <a:xfrm rot="1455259">
          <a:off x="5730338" y="3686711"/>
          <a:ext cx="417440" cy="57951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735865" y="3776891"/>
        <a:ext cx="292208" cy="347706"/>
      </dsp:txXfrm>
    </dsp:sp>
    <dsp:sp modelId="{BA7562AE-FB54-4DE7-BA1F-FE078B4E75A1}">
      <dsp:nvSpPr>
        <dsp:cNvPr id="0" name=""/>
        <dsp:cNvSpPr/>
      </dsp:nvSpPr>
      <dsp:spPr>
        <a:xfrm>
          <a:off x="6164766" y="3536524"/>
          <a:ext cx="2577371" cy="224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লজ্জাশীলতা পরিহার</a:t>
          </a:r>
        </a:p>
      </dsp:txBody>
      <dsp:txXfrm>
        <a:off x="6542213" y="3865227"/>
        <a:ext cx="1822477" cy="1587121"/>
      </dsp:txXfrm>
    </dsp:sp>
    <dsp:sp modelId="{D96AE872-CB88-48B7-984B-D30573AFA4F1}">
      <dsp:nvSpPr>
        <dsp:cNvPr id="0" name=""/>
        <dsp:cNvSpPr/>
      </dsp:nvSpPr>
      <dsp:spPr>
        <a:xfrm rot="5227386">
          <a:off x="4541873" y="4223401"/>
          <a:ext cx="189207" cy="57951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568830" y="4310958"/>
        <a:ext cx="132445" cy="347706"/>
      </dsp:txXfrm>
    </dsp:sp>
    <dsp:sp modelId="{97E1FAC9-2DEC-4B61-93A2-FF9C7B3008AE}">
      <dsp:nvSpPr>
        <dsp:cNvPr id="0" name=""/>
        <dsp:cNvSpPr/>
      </dsp:nvSpPr>
      <dsp:spPr>
        <a:xfrm>
          <a:off x="3426830" y="4696022"/>
          <a:ext cx="2536907" cy="197466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বুঝে পড়ার অভ্যাস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8351" y="4985205"/>
        <a:ext cx="1793865" cy="1396297"/>
      </dsp:txXfrm>
    </dsp:sp>
    <dsp:sp modelId="{68F7AF7F-3E37-41F1-B134-FABE10FC5EF9}">
      <dsp:nvSpPr>
        <dsp:cNvPr id="0" name=""/>
        <dsp:cNvSpPr/>
      </dsp:nvSpPr>
      <dsp:spPr>
        <a:xfrm rot="9305682">
          <a:off x="3144537" y="3664820"/>
          <a:ext cx="322440" cy="57951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3236771" y="3760354"/>
        <a:ext cx="225708" cy="347706"/>
      </dsp:txXfrm>
    </dsp:sp>
    <dsp:sp modelId="{44DB9668-25E7-4304-B112-7D9A6F9C76A3}">
      <dsp:nvSpPr>
        <dsp:cNvPr id="0" name=""/>
        <dsp:cNvSpPr/>
      </dsp:nvSpPr>
      <dsp:spPr>
        <a:xfrm>
          <a:off x="626910" y="3481744"/>
          <a:ext cx="2539242" cy="2254260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শিক্ষকের আদেশ নিষেধ মানা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8773" y="3811873"/>
        <a:ext cx="1795516" cy="1594002"/>
      </dsp:txXfrm>
    </dsp:sp>
    <dsp:sp modelId="{FF1FEACF-D99C-4B3E-A351-DE4BBF078B19}">
      <dsp:nvSpPr>
        <dsp:cNvPr id="0" name=""/>
        <dsp:cNvSpPr/>
      </dsp:nvSpPr>
      <dsp:spPr>
        <a:xfrm rot="12768751">
          <a:off x="3173518" y="2292730"/>
          <a:ext cx="387590" cy="57951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280519" y="2440137"/>
        <a:ext cx="271313" cy="347706"/>
      </dsp:txXfrm>
    </dsp:sp>
    <dsp:sp modelId="{43F48E59-BEA3-4293-B75F-3F72981AD724}">
      <dsp:nvSpPr>
        <dsp:cNvPr id="0" name=""/>
        <dsp:cNvSpPr/>
      </dsp:nvSpPr>
      <dsp:spPr>
        <a:xfrm>
          <a:off x="767258" y="546527"/>
          <a:ext cx="2506210" cy="2334982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শিক্ষকগনের অপছন্দ কাজ না করা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4284" y="888477"/>
        <a:ext cx="1772158" cy="1651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1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7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7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4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2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8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1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3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5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8A55-60D8-4C6A-B9BA-E41F3D83E73B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D516F-17C6-4D29-80CE-AF24779AA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6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0"/>
            <a:ext cx="598038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40" y="0"/>
            <a:ext cx="6053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6813846"/>
              </p:ext>
            </p:extLst>
          </p:nvPr>
        </p:nvGraphicFramePr>
        <p:xfrm>
          <a:off x="1566041" y="115614"/>
          <a:ext cx="9186042" cy="648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70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DEBA9-C1A3-451C-8CC8-23922E57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DBDEBA9-C1A3-451C-8CC8-23922E57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DBDEBA9-C1A3-451C-8CC8-23922E57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DBDEBA9-C1A3-451C-8CC8-23922E577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E8F020-65FD-41CB-93DF-E4F0EF8F4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6E8F020-65FD-41CB-93DF-E4F0EF8F4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6E8F020-65FD-41CB-93DF-E4F0EF8F4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26E8F020-65FD-41CB-93DF-E4F0EF8F4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75CC9E-D495-4513-880C-329A29373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C575CC9E-D495-4513-880C-329A29373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C575CC9E-D495-4513-880C-329A29373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575CC9E-D495-4513-880C-329A29373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1AC89-456F-4DB8-BB4C-1F79301D8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3FC1AC89-456F-4DB8-BB4C-1F79301D8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3FC1AC89-456F-4DB8-BB4C-1F79301D8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FC1AC89-456F-4DB8-BB4C-1F79301D87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26FBC-2495-492A-9E6F-79D72E57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1826FBC-2495-492A-9E6F-79D72E57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1826FBC-2495-492A-9E6F-79D72E57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1826FBC-2495-492A-9E6F-79D72E577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4C8C9-DE1C-49B8-B697-5F0F2A034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DF4C8C9-DE1C-49B8-B697-5F0F2A034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1DF4C8C9-DE1C-49B8-B697-5F0F2A034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1DF4C8C9-DE1C-49B8-B697-5F0F2A034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7562AE-FB54-4DE7-BA1F-FE078B4E7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A7562AE-FB54-4DE7-BA1F-FE078B4E7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A7562AE-FB54-4DE7-BA1F-FE078B4E7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A7562AE-FB54-4DE7-BA1F-FE078B4E7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6AE872-CB88-48B7-984B-D30573AFA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96AE872-CB88-48B7-984B-D30573AFA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D96AE872-CB88-48B7-984B-D30573AFA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96AE872-CB88-48B7-984B-D30573AFA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E1FAC9-2DEC-4B61-93A2-FF9C7B300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7E1FAC9-2DEC-4B61-93A2-FF9C7B300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7E1FAC9-2DEC-4B61-93A2-FF9C7B300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7E1FAC9-2DEC-4B61-93A2-FF9C7B300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F7AF7F-3E37-41F1-B134-FABE10FC5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8F7AF7F-3E37-41F1-B134-FABE10FC5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68F7AF7F-3E37-41F1-B134-FABE10FC5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68F7AF7F-3E37-41F1-B134-FABE10FC5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DB9668-25E7-4304-B112-7D9A6F9C7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44DB9668-25E7-4304-B112-7D9A6F9C7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44DB9668-25E7-4304-B112-7D9A6F9C7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44DB9668-25E7-4304-B112-7D9A6F9C7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FEACF-D99C-4B3E-A351-DE4BBF07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F1FEACF-D99C-4B3E-A351-DE4BBF07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FF1FEACF-D99C-4B3E-A351-DE4BBF07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FF1FEACF-D99C-4B3E-A351-DE4BBF078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F48E59-BEA3-4293-B75F-3F72981AD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F48E59-BEA3-4293-B75F-3F72981AD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43F48E59-BEA3-4293-B75F-3F72981AD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43F48E59-BEA3-4293-B75F-3F72981AD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" y="677294"/>
            <a:ext cx="5052788" cy="3180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06" y="3398457"/>
            <a:ext cx="6327228" cy="3002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" y="4364420"/>
            <a:ext cx="4466895" cy="2109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4035" y="0"/>
            <a:ext cx="3943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745" y="3233081"/>
            <a:ext cx="284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4594" y="553895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দৃঢ় প্রত্যয়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06" y="646330"/>
            <a:ext cx="6201104" cy="25366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1806" y="2651262"/>
            <a:ext cx="6264166" cy="639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 নিয়ে বাইরে যাওয়া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83" y="3182939"/>
            <a:ext cx="4952941" cy="537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 সাথে সুসম্পর্ক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6620" y="735402"/>
            <a:ext cx="5044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4593" y="2417218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আদর্শ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গুনাবলী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 ?</a:t>
            </a:r>
            <a:endParaRPr lang="en-US" sz="6000" dirty="0"/>
          </a:p>
        </p:txBody>
      </p:sp>
      <p:sp>
        <p:nvSpPr>
          <p:cNvPr id="5" name="Right Arrow 4"/>
          <p:cNvSpPr/>
          <p:nvPr/>
        </p:nvSpPr>
        <p:spPr>
          <a:xfrm>
            <a:off x="1135117" y="4372304"/>
            <a:ext cx="3279227" cy="1639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6243144" y="4235669"/>
            <a:ext cx="3857296" cy="168165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14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10"/>
            <a:ext cx="12192001" cy="3384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9642"/>
            <a:ext cx="12191999" cy="30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5353" y="294290"/>
            <a:ext cx="4067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2372"/>
            <a:ext cx="121919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, , শিক্ষার্থীর বৈশিষ্ঠ্য কী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, শিক্ষার্থীর বৈশিষ্ঠ্যের যে কোন ২ টি বৈশিষ্ঠ্য বল ?</a:t>
            </a: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0"/>
            <a:ext cx="12013324" cy="3930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091559"/>
            <a:ext cx="120133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076" y="4193628"/>
            <a:ext cx="1126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362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70" y="-132203"/>
            <a:ext cx="12191999" cy="7123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62709" y="4351662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66938"/>
            <a:ext cx="12192000" cy="47089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</a:t>
            </a:r>
            <a:r>
              <a:rPr lang="en-US" sz="30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</a:t>
            </a:r>
            <a:r>
              <a:rPr lang="en-US" sz="30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</a:t>
            </a:r>
            <a:r>
              <a:rPr lang="en-US" sz="30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</a:t>
            </a:r>
            <a:endParaRPr lang="en-US" sz="30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91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16" y="2781300"/>
            <a:ext cx="51563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মোস্তাফিজুর রহমান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নিত্যানন্দপুর মাধ্যমিক বিদ্যালয়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হরিনাকুন্ডু,ঝিনাইদাহ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mail : 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mustafig</a:t>
            </a:r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@gmail.com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মোবাইলঃ-</a:t>
            </a:r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০১৭১৪-৯৯৩৯৬২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1624860" y="566890"/>
            <a:ext cx="2743200" cy="7620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/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423069" y="429989"/>
            <a:ext cx="45719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>
            <a:off x="7219202" y="693656"/>
            <a:ext cx="2844628" cy="8382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2331" y="2631392"/>
            <a:ext cx="632215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নবম</a:t>
            </a:r>
            <a:r>
              <a:rPr lang="bn-IN" sz="4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দশম</a:t>
            </a:r>
            <a:endParaRPr lang="bn-BD" sz="4400" b="1" dirty="0" smtClean="0"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ইসলাম ও নৈতিক শিক্ষা</a:t>
            </a:r>
          </a:p>
          <a:p>
            <a:pPr algn="ctr"/>
            <a:r>
              <a:rPr lang="bn-BD" sz="4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,পাঠঃ ৫</a:t>
            </a:r>
            <a:endParaRPr lang="bn-BD" sz="4400" b="1" dirty="0" smtClean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8" y="1247262"/>
            <a:ext cx="1290346" cy="16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69" y="1340071"/>
            <a:ext cx="5587564" cy="4109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0" y="1340071"/>
            <a:ext cx="5751932" cy="4014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9932" y="381026"/>
            <a:ext cx="580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30" y="5439163"/>
            <a:ext cx="10752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1" y="3170369"/>
            <a:ext cx="1219200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বৈশিষ্ঠ্য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2442" y="1197428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2152"/>
            <a:ext cx="120133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,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শিক্ষার্থীর বৈশিষ্ঠ্য কী তা বলতে পারবে,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২,একজন আদর্শ শিক্ষার্থীর গুনাবলী বর্ণনা করতে পারবে,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আদর্শ শিক্ষার্থীর গুনাবলী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জীবনে কোন ধরনের উপকার করবে   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তা বিশ্লেষন করতে পারবে 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6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" y="872359"/>
            <a:ext cx="5467654" cy="4729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58" y="872359"/>
            <a:ext cx="5459710" cy="4729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3" y="115613"/>
            <a:ext cx="121184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843751"/>
            <a:ext cx="5541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কথায় মনোযোগ সহকারে শোনা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359" y="5843752"/>
            <a:ext cx="640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 বিনিময়ের সাথে খোজ নেওয়া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94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59" y="847320"/>
            <a:ext cx="5349764" cy="2577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8" y="847320"/>
            <a:ext cx="5255173" cy="2515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76" y="3462155"/>
            <a:ext cx="5801709" cy="2890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5" y="3462155"/>
            <a:ext cx="5409041" cy="2928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5077" y="2716555"/>
            <a:ext cx="253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মার্জিত পোশাক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3959" y="981973"/>
            <a:ext cx="1513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সাথে উত্তম আচরন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807" y="6320454"/>
            <a:ext cx="387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পরিস্কার কার্যক্রম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7241" y="6258898"/>
            <a:ext cx="351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সহশিক্ষা কার্যক্রম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1627" y="63182"/>
            <a:ext cx="3539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2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1227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বৈশিষ্ঠ্য কাকে বলে 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935420" y="4456386"/>
            <a:ext cx="3857297" cy="1786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6000" dirty="0"/>
          </a:p>
        </p:txBody>
      </p:sp>
      <p:sp>
        <p:nvSpPr>
          <p:cNvPr id="4" name="Explosion 2 3"/>
          <p:cNvSpPr/>
          <p:nvPr/>
        </p:nvSpPr>
        <p:spPr>
          <a:xfrm>
            <a:off x="6285186" y="3930869"/>
            <a:ext cx="4897821" cy="231227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6924" y="430924"/>
            <a:ext cx="5922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95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228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17</cp:revision>
  <dcterms:created xsi:type="dcterms:W3CDTF">2019-07-29T17:53:20Z</dcterms:created>
  <dcterms:modified xsi:type="dcterms:W3CDTF">2019-08-09T17:13:43Z</dcterms:modified>
</cp:coreProperties>
</file>