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56" d="100"/>
          <a:sy n="56" d="100"/>
        </p:scale>
        <p:origin x="-87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5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6200" y="30865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900" y="30865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1880" y="312510"/>
            <a:ext cx="197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6823" y="308655"/>
            <a:ext cx="1806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জানাচ্ছি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9786" y="5935468"/>
            <a:ext cx="485421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3361" y="304800"/>
            <a:ext cx="190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Admin\Desktop\125\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35840"/>
            <a:ext cx="34194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5" grpId="0"/>
      <p:bldP spid="9" grpId="0"/>
      <p:bldP spid="10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25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002"/>
            <a:ext cx="3886200" cy="35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25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822174"/>
            <a:ext cx="3859309" cy="28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125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79"/>
            <a:ext cx="4112711" cy="35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125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8430"/>
            <a:ext cx="4112712" cy="2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551232" y="1649006"/>
            <a:ext cx="357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25129" y="4345699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কলকজ্বা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098952" y="964853"/>
            <a:ext cx="422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813795" y="4237107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048000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314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1794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1032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25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551"/>
            <a:ext cx="4648200" cy="373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125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10" y="228599"/>
            <a:ext cx="4239390" cy="376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682719">
            <a:off x="-430719" y="404422"/>
            <a:ext cx="422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620717">
            <a:off x="6684147" y="1684521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22003"/>
            <a:ext cx="3810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900" y="4067048"/>
            <a:ext cx="3883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14" y="5334000"/>
            <a:ext cx="379548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5333999"/>
            <a:ext cx="3883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45710"/>
            <a:ext cx="194786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81474">
            <a:off x="685750" y="903478"/>
            <a:ext cx="233141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নিয়ন্ত্রনযোগ্য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52020">
            <a:off x="5020018" y="769400"/>
            <a:ext cx="26591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অনিয়ন্ত্রনযোগ্য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Admin\Desktop\125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2223498"/>
            <a:ext cx="3995928" cy="34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125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17" y="2242946"/>
            <a:ext cx="4086226" cy="33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143" y="5867400"/>
            <a:ext cx="304285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বিক্রয়স্থল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8117" y="5885541"/>
            <a:ext cx="342567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বৈচিত্রময়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বিক্রয়স্থল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25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56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67607"/>
            <a:ext cx="9067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178628" y="2361621"/>
            <a:ext cx="2100944" cy="210174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বৈচিত্রপূর্ণ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60452"/>
            <a:ext cx="2100944" cy="21017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জমাধান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2546452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7684" y="2332592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56856" y="4419600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সিক্যুরিটিজে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30339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মুনাফানীতির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1902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761" y="2370847"/>
            <a:ext cx="187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102984"/>
            <a:ext cx="399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25\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-1" b="19991"/>
          <a:stretch/>
        </p:blipFill>
        <p:spPr bwMode="auto">
          <a:xfrm rot="5400000">
            <a:off x="2849312" y="-156225"/>
            <a:ext cx="2409849" cy="2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24608">
            <a:off x="2631980" y="518884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216" y="1827907"/>
            <a:ext cx="535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208" y="2688193"/>
            <a:ext cx="65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02593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736" y="4626114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dmin\Desktop\12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54" y="208657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0300" y="381000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0300" y="381000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678" y="4648200"/>
            <a:ext cx="7269671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Admin\Desktop\125\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111626" cy="27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383" y="533400"/>
            <a:ext cx="83062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endParaRPr lang="en-US" sz="6600" b="1" u="sng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u="sng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দীর্ঘায়ু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 descr="C:\Users\Admin\Desktop\125\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" y="4572000"/>
            <a:ext cx="1934522" cy="19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125\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55" y="5045233"/>
            <a:ext cx="1695590" cy="13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14400" y="1676400"/>
            <a:ext cx="762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03020" y="273445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7468" y="2409049"/>
            <a:ext cx="3974625" cy="28315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48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8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১০/০৮/২০১৯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2046447"/>
            <a:ext cx="0" cy="369331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2362200"/>
            <a:ext cx="0" cy="2971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2338921"/>
            <a:ext cx="0" cy="2971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1805254"/>
            <a:ext cx="3057524" cy="41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3020" y="44213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09800" y="1598034"/>
            <a:ext cx="3681317" cy="4141732"/>
            <a:chOff x="568790" y="1423948"/>
            <a:chExt cx="3750576" cy="4878319"/>
          </a:xfrm>
        </p:grpSpPr>
        <p:sp>
          <p:nvSpPr>
            <p:cNvPr id="14" name="Rectangle 13"/>
            <p:cNvSpPr/>
            <p:nvPr/>
          </p:nvSpPr>
          <p:spPr>
            <a:xfrm>
              <a:off x="568790" y="4240164"/>
              <a:ext cx="375057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মো</a:t>
              </a:r>
              <a:r>
                <a:rPr lang="en-US" sz="32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হোসাইন</a:t>
              </a:r>
              <a:r>
                <a:rPr lang="en-US" sz="32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আকন্দ</a:t>
              </a:r>
              <a:endPara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>
                <a:defRPr/>
              </a:pPr>
              <a:r>
                <a:rPr lang="en-US" sz="3200" b="1" dirty="0" err="1">
                  <a:solidFill>
                    <a:srgbClr val="008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সহকারি</a:t>
              </a:r>
              <a:r>
                <a:rPr lang="bn-BD" sz="3200" b="1" dirty="0">
                  <a:solidFill>
                    <a:srgbClr val="008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শিক্ষক </a:t>
              </a:r>
            </a:p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জোবায়দা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উচ্চ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</a:t>
              </a:r>
              <a:endParaRPr lang="bn-BD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টাঙ্গাইল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সদর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295" y="1423948"/>
              <a:ext cx="1977571" cy="24193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429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5" y="762000"/>
            <a:ext cx="3860651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dmin\Desktop\125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907143"/>
            <a:ext cx="4572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dmin\Desktop\125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125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92351"/>
            <a:ext cx="3884376" cy="258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125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27170"/>
            <a:ext cx="3992880" cy="206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071562" y="3200400"/>
            <a:ext cx="190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3550" y="3355231"/>
            <a:ext cx="2152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57238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8641" y="6096000"/>
            <a:ext cx="516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0314"/>
            <a:ext cx="818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চিন্তাকর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499" y="5638800"/>
            <a:ext cx="514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834" y="366775"/>
            <a:ext cx="807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2051" name="Picture 3" descr="C:\Users\Admin\Desktop\125\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9" y="1197024"/>
            <a:ext cx="7690062" cy="43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43000" y="3048000"/>
            <a:ext cx="3048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84000">
              <a:schemeClr val="accent1">
                <a:alpha val="0"/>
                <a:lumMod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577" y="152400"/>
            <a:ext cx="3496652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964" y="1718793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935" y="2670001"/>
            <a:ext cx="541406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35" y="3581400"/>
            <a:ext cx="783069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মুনাফানী্তির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137" y="4399240"/>
            <a:ext cx="438626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উপযুক্ততার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935" y="5181600"/>
            <a:ext cx="726967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5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6" y="609600"/>
            <a:ext cx="3876676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25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609600"/>
            <a:ext cx="4010026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389" y="3332323"/>
            <a:ext cx="192019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606" y="3332323"/>
            <a:ext cx="246933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29942"/>
            <a:ext cx="257651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 rot="20016883">
            <a:off x="3067872" y="3949183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169361">
            <a:off x="4966075" y="3829683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7016397">
            <a:off x="5198710" y="4844141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Admin\Desktop\125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8192" r="4649" b="-8192"/>
          <a:stretch/>
        </p:blipFill>
        <p:spPr bwMode="auto">
          <a:xfrm>
            <a:off x="3200400" y="3276600"/>
            <a:ext cx="1991820" cy="3781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25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0628"/>
            <a:ext cx="4762500" cy="263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25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971800"/>
            <a:ext cx="45720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125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58" y="2971800"/>
            <a:ext cx="4076142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7340" y="660398"/>
            <a:ext cx="2918848" cy="14465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accent4">
                <a:shade val="30000"/>
                <a:satMod val="13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5867400"/>
            <a:ext cx="467541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বিক্রয়কৃত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340" y="5638800"/>
            <a:ext cx="34290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25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" y="165590"/>
            <a:ext cx="4500635" cy="2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125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65589"/>
            <a:ext cx="4000500" cy="26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28" y="2743200"/>
            <a:ext cx="457657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40780"/>
            <a:ext cx="3962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54959"/>
            <a:ext cx="57912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92" y="4886980"/>
            <a:ext cx="19663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251" y="5754469"/>
            <a:ext cx="203585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439" y="4948536"/>
            <a:ext cx="461086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6439" y="5760268"/>
            <a:ext cx="461086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163404" y="5029200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200466" y="5879577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3218692" y="5913689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3200401" y="5080655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5400000">
            <a:off x="2701470" y="4835811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701471" y="4948536"/>
            <a:ext cx="1143000" cy="152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5166" y="5246636"/>
            <a:ext cx="84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311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195</cp:revision>
  <dcterms:created xsi:type="dcterms:W3CDTF">2006-08-16T00:00:00Z</dcterms:created>
  <dcterms:modified xsi:type="dcterms:W3CDTF">2019-11-07T17:24:03Z</dcterms:modified>
</cp:coreProperties>
</file>