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73" r:id="rId8"/>
    <p:sldId id="263" r:id="rId9"/>
    <p:sldId id="265" r:id="rId10"/>
    <p:sldId id="266" r:id="rId11"/>
    <p:sldId id="267" r:id="rId12"/>
    <p:sldId id="268" r:id="rId13"/>
    <p:sldId id="272" r:id="rId14"/>
    <p:sldId id="274" r:id="rId15"/>
    <p:sldId id="269" r:id="rId16"/>
    <p:sldId id="270" r:id="rId17"/>
    <p:sldId id="271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140" y="60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C5EF-E922-4812-8949-9316A91A1C1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0AA8-3DDF-47A3-95DD-AC62BCA9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06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6DEA8-6EEF-4524-82D2-2DA760B487D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784C5-A65D-4651-AF84-29578906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6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784C5-A65D-4651-AF84-29578906C7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784C5-A65D-4651-AF84-29578906C7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7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8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7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911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33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56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16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78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61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39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88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06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93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50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13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66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7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38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0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2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1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8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6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1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5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803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8" name="Flowchart: Decision 7"/>
          <p:cNvSpPr/>
          <p:nvPr userDrawn="1"/>
        </p:nvSpPr>
        <p:spPr>
          <a:xfrm>
            <a:off x="4324146" y="1"/>
            <a:ext cx="806071" cy="177422"/>
          </a:xfrm>
          <a:prstGeom prst="flowChartDecision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9" name="Flowchart: Decision 8"/>
          <p:cNvSpPr/>
          <p:nvPr userDrawn="1"/>
        </p:nvSpPr>
        <p:spPr>
          <a:xfrm>
            <a:off x="5031055" y="-6321"/>
            <a:ext cx="806071" cy="177422"/>
          </a:xfrm>
          <a:prstGeom prst="flowChartDecision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0" name="Flowchart: Decision 9"/>
          <p:cNvSpPr/>
          <p:nvPr userDrawn="1"/>
        </p:nvSpPr>
        <p:spPr>
          <a:xfrm>
            <a:off x="5734766" y="1"/>
            <a:ext cx="806071" cy="177422"/>
          </a:xfrm>
          <a:prstGeom prst="flowChartDecision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1" name="Flowchart: Decision 10"/>
          <p:cNvSpPr/>
          <p:nvPr userDrawn="1"/>
        </p:nvSpPr>
        <p:spPr>
          <a:xfrm rot="5400000">
            <a:off x="-353502" y="3345833"/>
            <a:ext cx="859809" cy="166333"/>
          </a:xfrm>
          <a:prstGeom prst="flowChartDecision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2" name="Flowchart: Decision 11"/>
          <p:cNvSpPr/>
          <p:nvPr userDrawn="1"/>
        </p:nvSpPr>
        <p:spPr>
          <a:xfrm rot="5400000">
            <a:off x="10916929" y="3410660"/>
            <a:ext cx="859809" cy="166333"/>
          </a:xfrm>
          <a:prstGeom prst="flowChartDecision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3" name="Flowchart: Decision 12"/>
          <p:cNvSpPr/>
          <p:nvPr userDrawn="1"/>
        </p:nvSpPr>
        <p:spPr>
          <a:xfrm>
            <a:off x="5011290" y="6680579"/>
            <a:ext cx="806071" cy="177422"/>
          </a:xfrm>
          <a:prstGeom prst="flowChartDecision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4" name="Flowchart: Decision 13"/>
          <p:cNvSpPr/>
          <p:nvPr userDrawn="1"/>
        </p:nvSpPr>
        <p:spPr>
          <a:xfrm>
            <a:off x="4371554" y="6669204"/>
            <a:ext cx="806071" cy="177422"/>
          </a:xfrm>
          <a:prstGeom prst="flowChartDecision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5" name="Flowchart: Decision 14"/>
          <p:cNvSpPr/>
          <p:nvPr userDrawn="1"/>
        </p:nvSpPr>
        <p:spPr>
          <a:xfrm>
            <a:off x="5745431" y="6680579"/>
            <a:ext cx="806071" cy="177422"/>
          </a:xfrm>
          <a:prstGeom prst="flowChartDecision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263910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mmislam686@gmail.com" TargetMode="External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4025" y="1194558"/>
            <a:ext cx="8461950" cy="727122"/>
          </a:xfrm>
          <a:prstGeom prst="rect">
            <a:avLst/>
          </a:prstGeom>
          <a:ln w="381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125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125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Slide </a:t>
            </a:r>
            <a:r>
              <a:rPr lang="en-US" sz="4125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125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125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4125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4125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শিক্ষকদের</a:t>
            </a:r>
            <a:r>
              <a:rPr lang="en-US" sz="4125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4125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4641" y="2123720"/>
            <a:ext cx="9560719" cy="3208571"/>
          </a:xfrm>
          <a:prstGeom prst="rect">
            <a:avLst/>
          </a:prstGeom>
          <a:ln w="3810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Slide show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Shift</a:t>
            </a:r>
            <a:r>
              <a:rPr lang="en-US" sz="337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375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5</a:t>
            </a:r>
            <a:r>
              <a:rPr lang="en-US" sz="3375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চাপলে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Presentation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Slide notes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375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Slide notes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ফলপ্রসু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3504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07" y="1786312"/>
            <a:ext cx="5268688" cy="320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165488" y="435086"/>
            <a:ext cx="3099024" cy="1015663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3808" y="5331050"/>
            <a:ext cx="7062383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4478" y="489848"/>
            <a:ext cx="3303837" cy="957955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56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3" y="2171700"/>
            <a:ext cx="3288966" cy="2252589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Rectangle 7"/>
          <p:cNvSpPr/>
          <p:nvPr/>
        </p:nvSpPr>
        <p:spPr>
          <a:xfrm>
            <a:off x="1563706" y="4470566"/>
            <a:ext cx="974947" cy="669414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চাউল</a:t>
            </a:r>
            <a:endParaRPr lang="en-US" sz="3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74" y="2126454"/>
            <a:ext cx="3428639" cy="234793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Rectangle 9"/>
          <p:cNvSpPr/>
          <p:nvPr/>
        </p:nvSpPr>
        <p:spPr>
          <a:xfrm>
            <a:off x="5312095" y="4470288"/>
            <a:ext cx="817853" cy="727122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ছিম</a:t>
            </a:r>
            <a:endParaRPr lang="en-US" sz="4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6" y="2102917"/>
            <a:ext cx="3314700" cy="232137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4" name="Rectangle 13"/>
          <p:cNvSpPr/>
          <p:nvPr/>
        </p:nvSpPr>
        <p:spPr>
          <a:xfrm>
            <a:off x="8885482" y="4424289"/>
            <a:ext cx="984565" cy="669414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endParaRPr lang="en-US" sz="3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02610" y="5356503"/>
            <a:ext cx="622478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19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5604155"/>
            <a:ext cx="7643813" cy="611706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bn-IN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7613" y="470579"/>
            <a:ext cx="3971925" cy="923330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6" y="1615758"/>
            <a:ext cx="5704235" cy="376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77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9900" y="540683"/>
            <a:ext cx="8570199" cy="784830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31" y="2209274"/>
            <a:ext cx="4786313" cy="329832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1793897" y="5638334"/>
            <a:ext cx="2680649" cy="669414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7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37" y="2209274"/>
            <a:ext cx="4786313" cy="329832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6961592" y="5638334"/>
            <a:ext cx="2873203" cy="669414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750" dirty="0"/>
          </a:p>
        </p:txBody>
      </p:sp>
      <p:sp>
        <p:nvSpPr>
          <p:cNvPr id="7" name="Rectangle 6"/>
          <p:cNvSpPr/>
          <p:nvPr/>
        </p:nvSpPr>
        <p:spPr>
          <a:xfrm>
            <a:off x="2114535" y="1325513"/>
            <a:ext cx="7200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746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5825" y="5601771"/>
            <a:ext cx="982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 লেখ।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729037" y="470579"/>
            <a:ext cx="3971925" cy="923330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87" y="1822094"/>
            <a:ext cx="3314700" cy="3137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71688"/>
            <a:ext cx="2880235" cy="2766129"/>
          </a:xfrm>
          <a:prstGeom prst="rect">
            <a:avLst/>
          </a:prstGeom>
          <a:ln w="5715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85048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89101" y="675624"/>
            <a:ext cx="4851798" cy="981768"/>
            <a:chOff x="3390901" y="1223587"/>
            <a:chExt cx="5448300" cy="1047219"/>
          </a:xfrm>
        </p:grpSpPr>
        <p:sp>
          <p:nvSpPr>
            <p:cNvPr id="4" name="Down Ribbon 3"/>
            <p:cNvSpPr/>
            <p:nvPr/>
          </p:nvSpPr>
          <p:spPr>
            <a:xfrm>
              <a:off x="3390901" y="1223587"/>
              <a:ext cx="5448300" cy="991144"/>
            </a:xfrm>
            <a:prstGeom prst="ribbo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32870" y="1248988"/>
              <a:ext cx="2126258" cy="10218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625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879166" y="3579172"/>
            <a:ext cx="7637735" cy="727122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125" dirty="0"/>
          </a:p>
        </p:txBody>
      </p:sp>
      <p:sp>
        <p:nvSpPr>
          <p:cNvPr id="10" name="Rectangle 9"/>
          <p:cNvSpPr/>
          <p:nvPr/>
        </p:nvSpPr>
        <p:spPr>
          <a:xfrm>
            <a:off x="1879166" y="4413590"/>
            <a:ext cx="8019436" cy="727122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125" dirty="0"/>
          </a:p>
        </p:txBody>
      </p:sp>
      <p:sp>
        <p:nvSpPr>
          <p:cNvPr id="14" name="Rectangle 13"/>
          <p:cNvSpPr/>
          <p:nvPr/>
        </p:nvSpPr>
        <p:spPr>
          <a:xfrm>
            <a:off x="1893454" y="2639965"/>
            <a:ext cx="6247445" cy="727122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IN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 প্রকার?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125" dirty="0"/>
          </a:p>
        </p:txBody>
      </p:sp>
    </p:spTree>
    <p:extLst>
      <p:ext uri="{BB962C8B-B14F-4D97-AF65-F5344CB8AC3E}">
        <p14:creationId xmlns:p14="http://schemas.microsoft.com/office/powerpoint/2010/main" val="165686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5368" y="379429"/>
            <a:ext cx="2779522" cy="830997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64" y="1537890"/>
            <a:ext cx="5531872" cy="3706020"/>
          </a:xfrm>
          <a:prstGeom prst="rect">
            <a:avLst/>
          </a:prstGeom>
          <a:ln w="57150" cap="sq" cmpd="thickThin">
            <a:noFill/>
            <a:prstDash val="solid"/>
            <a:miter lim="800000"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1565" y="5477468"/>
            <a:ext cx="11001374" cy="669414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bn-IN" sz="3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bn-IN" sz="3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121341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1602" y="774536"/>
            <a:ext cx="7726795" cy="1015663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622" y="1996818"/>
            <a:ext cx="7300678" cy="4449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995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7322" y="241214"/>
            <a:ext cx="8601075" cy="1107996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86" y="1486597"/>
            <a:ext cx="7300453" cy="488925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02516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113BDD-90A8-40BA-B5A2-4FFAB78EA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31" y="1033289"/>
            <a:ext cx="1939912" cy="2230060"/>
          </a:xfrm>
          <a:prstGeom prst="rect">
            <a:avLst/>
          </a:prstGeom>
          <a:ln w="381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49" y="1033289"/>
            <a:ext cx="1894441" cy="2230060"/>
          </a:xfrm>
          <a:prstGeom prst="rect">
            <a:avLst/>
          </a:prstGeom>
          <a:ln w="381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529750" y="3463369"/>
            <a:ext cx="4929188" cy="2923877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>
              <a:spcBef>
                <a:spcPts val="600"/>
              </a:spcBef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াখিল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মো্বাইল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নং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০১৭১৯-৯৩১৫৪৬</a:t>
            </a:r>
          </a:p>
          <a:p>
            <a:pPr algn="ctr">
              <a:spcBef>
                <a:spcPts val="600"/>
              </a:spcBef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E-mail: mmislam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  <a:hlinkClick r:id="rId5"/>
              </a:rPr>
              <a:t>686@gmail.com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8417" y="3463368"/>
            <a:ext cx="4929188" cy="3046988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 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৫০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০৮-১১-২০১৯খ্রি: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92259" y="251783"/>
            <a:ext cx="6733358" cy="1235758"/>
            <a:chOff x="3848100" y="723900"/>
            <a:chExt cx="4762500" cy="1132285"/>
          </a:xfrm>
          <a:noFill/>
        </p:grpSpPr>
        <p:sp>
          <p:nvSpPr>
            <p:cNvPr id="8" name="Down Ribbon 7"/>
            <p:cNvSpPr/>
            <p:nvPr/>
          </p:nvSpPr>
          <p:spPr>
            <a:xfrm>
              <a:off x="3848100" y="723900"/>
              <a:ext cx="4762500" cy="977900"/>
            </a:xfrm>
            <a:prstGeom prst="ribb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87232" y="899069"/>
              <a:ext cx="2448716" cy="95711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18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618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618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618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6188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িতি</a:t>
              </a:r>
              <a:endParaRPr lang="en-US" sz="61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48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1138907"/>
            <a:ext cx="6536532" cy="454364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3075736" y="5802384"/>
            <a:ext cx="5278528" cy="646331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0267" y="349656"/>
            <a:ext cx="7050882" cy="707886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27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3815" r="1143"/>
          <a:stretch/>
        </p:blipFill>
        <p:spPr>
          <a:xfrm>
            <a:off x="1928525" y="1353462"/>
            <a:ext cx="7674119" cy="4217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258868" y="1593324"/>
            <a:ext cx="4886274" cy="1044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188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61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88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61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88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618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9667" y="362074"/>
            <a:ext cx="5270665" cy="923330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46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982" y="2844978"/>
            <a:ext cx="10040217" cy="320857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bn-IN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bn-IN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7941" y="2128003"/>
            <a:ext cx="4892387" cy="669414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62675" y="285748"/>
            <a:ext cx="6260523" cy="1794694"/>
            <a:chOff x="3096980" y="1043558"/>
            <a:chExt cx="6677891" cy="1436359"/>
          </a:xfrm>
          <a:noFill/>
        </p:grpSpPr>
        <p:sp>
          <p:nvSpPr>
            <p:cNvPr id="6" name="Down Ribbon 5"/>
            <p:cNvSpPr/>
            <p:nvPr/>
          </p:nvSpPr>
          <p:spPr>
            <a:xfrm>
              <a:off x="3096980" y="1043558"/>
              <a:ext cx="6677891" cy="1436359"/>
            </a:xfrm>
            <a:prstGeom prst="ribb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188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87234" y="1317704"/>
              <a:ext cx="3297382" cy="111421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188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1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5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40" y="1263658"/>
            <a:ext cx="6627921" cy="4016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relaxedInset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795872" y="360587"/>
            <a:ext cx="4038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846" y="5295082"/>
            <a:ext cx="990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মাংশ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বরবটি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মটরশুটী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চাউল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7740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31" y="1068473"/>
            <a:ext cx="6118183" cy="381785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200024" y="5106448"/>
            <a:ext cx="11058525" cy="1477328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কার্বন, হাইড্রোজেন, অক্সিজেন এবং নাইট্রোজেন সমন্ব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প্রোটিন গঠিত</a:t>
            </a:r>
            <a:r>
              <a:rPr lang="as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</a:t>
            </a:r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সালফার এবং ফসফরাস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প্রোটিনে থাকে</a:t>
            </a:r>
            <a:r>
              <a:rPr lang="as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প্রোটিন-অণু অসংখ্য অ্যামাইনো অ্যাসিডের সমন্ব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গঠিত হ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1884" y="360587"/>
            <a:ext cx="95862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খাবারগুলোকে আমরা কোন জাতীয় খাবার বলি?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4" y="1494341"/>
            <a:ext cx="3308135" cy="3019417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00" y="1472779"/>
            <a:ext cx="3429622" cy="312184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30" y="1400757"/>
            <a:ext cx="3429622" cy="312184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Rectangle 7"/>
          <p:cNvSpPr/>
          <p:nvPr/>
        </p:nvSpPr>
        <p:spPr>
          <a:xfrm>
            <a:off x="1217091" y="4639376"/>
            <a:ext cx="1281120" cy="584775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মলা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1009" y="4696529"/>
            <a:ext cx="1527983" cy="584775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মাংশ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20815" y="4696529"/>
            <a:ext cx="1632178" cy="584775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মুরগীর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6032" y="5478299"/>
            <a:ext cx="5074799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12141" y="360587"/>
            <a:ext cx="4605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54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</TotalTime>
  <Words>418</Words>
  <Application>Microsoft Office PowerPoint</Application>
  <PresentationFormat>Custom</PresentationFormat>
  <Paragraphs>61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204</cp:revision>
  <dcterms:created xsi:type="dcterms:W3CDTF">2019-10-04T13:49:21Z</dcterms:created>
  <dcterms:modified xsi:type="dcterms:W3CDTF">2019-11-08T16:07:19Z</dcterms:modified>
</cp:coreProperties>
</file>