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26" y="6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5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3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6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6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1E02-BE48-4AF6-9C48-022AA513AAB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877E-B298-4B98-B69B-DB8E2272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2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2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jpg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8.jpe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8.jpe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27" y="178905"/>
            <a:ext cx="11767930" cy="66790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2878" y="2574758"/>
            <a:ext cx="668022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welcome</a:t>
            </a:r>
            <a:endParaRPr lang="en-US" sz="13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2" t="7248" r="9163" b="9234"/>
          <a:stretch/>
        </p:blipFill>
        <p:spPr>
          <a:xfrm>
            <a:off x="6130315" y="-1"/>
            <a:ext cx="6078965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2" t="7248" r="9163" b="9234"/>
          <a:stretch/>
        </p:blipFill>
        <p:spPr>
          <a:xfrm>
            <a:off x="9017" y="0"/>
            <a:ext cx="612508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7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6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421" y="75156"/>
            <a:ext cx="7536008" cy="769441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" r="1" b="26178"/>
          <a:stretch/>
        </p:blipFill>
        <p:spPr>
          <a:xfrm>
            <a:off x="5986464" y="844598"/>
            <a:ext cx="5586412" cy="3203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0" t="7823" r="3812" b="12702"/>
          <a:stretch/>
        </p:blipFill>
        <p:spPr>
          <a:xfrm>
            <a:off x="600075" y="844598"/>
            <a:ext cx="5495925" cy="3203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01001" y="4065301"/>
            <a:ext cx="1356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Take it.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454910" y="4046981"/>
            <a:ext cx="142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Go out.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84675" y="4519577"/>
            <a:ext cx="6074562" cy="584775"/>
          </a:xfrm>
          <a:custGeom>
            <a:avLst/>
            <a:gdLst>
              <a:gd name="connsiteX0" fmla="*/ 0 w 5027338"/>
              <a:gd name="connsiteY0" fmla="*/ 0 h 584775"/>
              <a:gd name="connsiteX1" fmla="*/ 2932614 w 5027338"/>
              <a:gd name="connsiteY1" fmla="*/ 0 h 584775"/>
              <a:gd name="connsiteX2" fmla="*/ 3964810 w 5027338"/>
              <a:gd name="connsiteY2" fmla="*/ -269406 h 584775"/>
              <a:gd name="connsiteX3" fmla="*/ 4189448 w 5027338"/>
              <a:gd name="connsiteY3" fmla="*/ 0 h 584775"/>
              <a:gd name="connsiteX4" fmla="*/ 5027338 w 5027338"/>
              <a:gd name="connsiteY4" fmla="*/ 0 h 584775"/>
              <a:gd name="connsiteX5" fmla="*/ 5027338 w 5027338"/>
              <a:gd name="connsiteY5" fmla="*/ 97463 h 584775"/>
              <a:gd name="connsiteX6" fmla="*/ 5027338 w 5027338"/>
              <a:gd name="connsiteY6" fmla="*/ 97463 h 584775"/>
              <a:gd name="connsiteX7" fmla="*/ 5027338 w 5027338"/>
              <a:gd name="connsiteY7" fmla="*/ 243656 h 584775"/>
              <a:gd name="connsiteX8" fmla="*/ 5027338 w 5027338"/>
              <a:gd name="connsiteY8" fmla="*/ 584775 h 584775"/>
              <a:gd name="connsiteX9" fmla="*/ 4189448 w 5027338"/>
              <a:gd name="connsiteY9" fmla="*/ 584775 h 584775"/>
              <a:gd name="connsiteX10" fmla="*/ 2932614 w 5027338"/>
              <a:gd name="connsiteY10" fmla="*/ 584775 h 584775"/>
              <a:gd name="connsiteX11" fmla="*/ 2932614 w 5027338"/>
              <a:gd name="connsiteY11" fmla="*/ 584775 h 584775"/>
              <a:gd name="connsiteX12" fmla="*/ 0 w 5027338"/>
              <a:gd name="connsiteY12" fmla="*/ 584775 h 584775"/>
              <a:gd name="connsiteX13" fmla="*/ 0 w 5027338"/>
              <a:gd name="connsiteY13" fmla="*/ 243656 h 584775"/>
              <a:gd name="connsiteX14" fmla="*/ 0 w 5027338"/>
              <a:gd name="connsiteY14" fmla="*/ 97463 h 584775"/>
              <a:gd name="connsiteX15" fmla="*/ 0 w 5027338"/>
              <a:gd name="connsiteY15" fmla="*/ 97463 h 584775"/>
              <a:gd name="connsiteX16" fmla="*/ 0 w 5027338"/>
              <a:gd name="connsiteY16" fmla="*/ 0 h 584775"/>
              <a:gd name="connsiteX0" fmla="*/ 463639 w 5490977"/>
              <a:gd name="connsiteY0" fmla="*/ 269406 h 854181"/>
              <a:gd name="connsiteX1" fmla="*/ 3396253 w 5490977"/>
              <a:gd name="connsiteY1" fmla="*/ 269406 h 854181"/>
              <a:gd name="connsiteX2" fmla="*/ 4428449 w 5490977"/>
              <a:gd name="connsiteY2" fmla="*/ 0 h 854181"/>
              <a:gd name="connsiteX3" fmla="*/ 4653087 w 5490977"/>
              <a:gd name="connsiteY3" fmla="*/ 269406 h 854181"/>
              <a:gd name="connsiteX4" fmla="*/ 5490977 w 5490977"/>
              <a:gd name="connsiteY4" fmla="*/ 269406 h 854181"/>
              <a:gd name="connsiteX5" fmla="*/ 5490977 w 5490977"/>
              <a:gd name="connsiteY5" fmla="*/ 366869 h 854181"/>
              <a:gd name="connsiteX6" fmla="*/ 5490977 w 5490977"/>
              <a:gd name="connsiteY6" fmla="*/ 366869 h 854181"/>
              <a:gd name="connsiteX7" fmla="*/ 5490977 w 5490977"/>
              <a:gd name="connsiteY7" fmla="*/ 513062 h 854181"/>
              <a:gd name="connsiteX8" fmla="*/ 5490977 w 5490977"/>
              <a:gd name="connsiteY8" fmla="*/ 854181 h 854181"/>
              <a:gd name="connsiteX9" fmla="*/ 4653087 w 5490977"/>
              <a:gd name="connsiteY9" fmla="*/ 854181 h 854181"/>
              <a:gd name="connsiteX10" fmla="*/ 3396253 w 5490977"/>
              <a:gd name="connsiteY10" fmla="*/ 854181 h 854181"/>
              <a:gd name="connsiteX11" fmla="*/ 3396253 w 5490977"/>
              <a:gd name="connsiteY11" fmla="*/ 854181 h 854181"/>
              <a:gd name="connsiteX12" fmla="*/ 463639 w 5490977"/>
              <a:gd name="connsiteY12" fmla="*/ 854181 h 854181"/>
              <a:gd name="connsiteX13" fmla="*/ 463639 w 5490977"/>
              <a:gd name="connsiteY13" fmla="*/ 513062 h 854181"/>
              <a:gd name="connsiteX14" fmla="*/ 463639 w 5490977"/>
              <a:gd name="connsiteY14" fmla="*/ 366869 h 854181"/>
              <a:gd name="connsiteX15" fmla="*/ 0 w 5490977"/>
              <a:gd name="connsiteY15" fmla="*/ 70655 h 854181"/>
              <a:gd name="connsiteX16" fmla="*/ 463639 w 5490977"/>
              <a:gd name="connsiteY16" fmla="*/ 269406 h 854181"/>
              <a:gd name="connsiteX0" fmla="*/ 463639 w 5915980"/>
              <a:gd name="connsiteY0" fmla="*/ 269406 h 854181"/>
              <a:gd name="connsiteX1" fmla="*/ 3396253 w 5915980"/>
              <a:gd name="connsiteY1" fmla="*/ 269406 h 854181"/>
              <a:gd name="connsiteX2" fmla="*/ 4428449 w 5915980"/>
              <a:gd name="connsiteY2" fmla="*/ 0 h 854181"/>
              <a:gd name="connsiteX3" fmla="*/ 4653087 w 5915980"/>
              <a:gd name="connsiteY3" fmla="*/ 269406 h 854181"/>
              <a:gd name="connsiteX4" fmla="*/ 5490977 w 5915980"/>
              <a:gd name="connsiteY4" fmla="*/ 269406 h 854181"/>
              <a:gd name="connsiteX5" fmla="*/ 5490977 w 5915980"/>
              <a:gd name="connsiteY5" fmla="*/ 366869 h 854181"/>
              <a:gd name="connsiteX6" fmla="*/ 5915980 w 5915980"/>
              <a:gd name="connsiteY6" fmla="*/ 44897 h 854181"/>
              <a:gd name="connsiteX7" fmla="*/ 5490977 w 5915980"/>
              <a:gd name="connsiteY7" fmla="*/ 513062 h 854181"/>
              <a:gd name="connsiteX8" fmla="*/ 5490977 w 5915980"/>
              <a:gd name="connsiteY8" fmla="*/ 854181 h 854181"/>
              <a:gd name="connsiteX9" fmla="*/ 4653087 w 5915980"/>
              <a:gd name="connsiteY9" fmla="*/ 854181 h 854181"/>
              <a:gd name="connsiteX10" fmla="*/ 3396253 w 5915980"/>
              <a:gd name="connsiteY10" fmla="*/ 854181 h 854181"/>
              <a:gd name="connsiteX11" fmla="*/ 3396253 w 5915980"/>
              <a:gd name="connsiteY11" fmla="*/ 854181 h 854181"/>
              <a:gd name="connsiteX12" fmla="*/ 463639 w 5915980"/>
              <a:gd name="connsiteY12" fmla="*/ 854181 h 854181"/>
              <a:gd name="connsiteX13" fmla="*/ 463639 w 5915980"/>
              <a:gd name="connsiteY13" fmla="*/ 513062 h 854181"/>
              <a:gd name="connsiteX14" fmla="*/ 463639 w 5915980"/>
              <a:gd name="connsiteY14" fmla="*/ 366869 h 854181"/>
              <a:gd name="connsiteX15" fmla="*/ 0 w 5915980"/>
              <a:gd name="connsiteY15" fmla="*/ 70655 h 854181"/>
              <a:gd name="connsiteX16" fmla="*/ 463639 w 5915980"/>
              <a:gd name="connsiteY16" fmla="*/ 269406 h 854181"/>
              <a:gd name="connsiteX0" fmla="*/ 463639 w 5915980"/>
              <a:gd name="connsiteY0" fmla="*/ 224509 h 809284"/>
              <a:gd name="connsiteX1" fmla="*/ 3396253 w 5915980"/>
              <a:gd name="connsiteY1" fmla="*/ 224509 h 809284"/>
              <a:gd name="connsiteX2" fmla="*/ 4402691 w 5915980"/>
              <a:gd name="connsiteY2" fmla="*/ 225559 h 809284"/>
              <a:gd name="connsiteX3" fmla="*/ 4653087 w 5915980"/>
              <a:gd name="connsiteY3" fmla="*/ 224509 h 809284"/>
              <a:gd name="connsiteX4" fmla="*/ 5490977 w 5915980"/>
              <a:gd name="connsiteY4" fmla="*/ 224509 h 809284"/>
              <a:gd name="connsiteX5" fmla="*/ 5490977 w 5915980"/>
              <a:gd name="connsiteY5" fmla="*/ 321972 h 809284"/>
              <a:gd name="connsiteX6" fmla="*/ 5915980 w 5915980"/>
              <a:gd name="connsiteY6" fmla="*/ 0 h 809284"/>
              <a:gd name="connsiteX7" fmla="*/ 5490977 w 5915980"/>
              <a:gd name="connsiteY7" fmla="*/ 468165 h 809284"/>
              <a:gd name="connsiteX8" fmla="*/ 5490977 w 5915980"/>
              <a:gd name="connsiteY8" fmla="*/ 809284 h 809284"/>
              <a:gd name="connsiteX9" fmla="*/ 4653087 w 5915980"/>
              <a:gd name="connsiteY9" fmla="*/ 809284 h 809284"/>
              <a:gd name="connsiteX10" fmla="*/ 3396253 w 5915980"/>
              <a:gd name="connsiteY10" fmla="*/ 809284 h 809284"/>
              <a:gd name="connsiteX11" fmla="*/ 3396253 w 5915980"/>
              <a:gd name="connsiteY11" fmla="*/ 809284 h 809284"/>
              <a:gd name="connsiteX12" fmla="*/ 463639 w 5915980"/>
              <a:gd name="connsiteY12" fmla="*/ 809284 h 809284"/>
              <a:gd name="connsiteX13" fmla="*/ 463639 w 5915980"/>
              <a:gd name="connsiteY13" fmla="*/ 468165 h 809284"/>
              <a:gd name="connsiteX14" fmla="*/ 463639 w 5915980"/>
              <a:gd name="connsiteY14" fmla="*/ 321972 h 809284"/>
              <a:gd name="connsiteX15" fmla="*/ 0 w 5915980"/>
              <a:gd name="connsiteY15" fmla="*/ 25758 h 809284"/>
              <a:gd name="connsiteX16" fmla="*/ 463639 w 5915980"/>
              <a:gd name="connsiteY16" fmla="*/ 224509 h 8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5980" h="809284">
                <a:moveTo>
                  <a:pt x="463639" y="224509"/>
                </a:moveTo>
                <a:lnTo>
                  <a:pt x="3396253" y="224509"/>
                </a:lnTo>
                <a:lnTo>
                  <a:pt x="4402691" y="225559"/>
                </a:lnTo>
                <a:lnTo>
                  <a:pt x="4653087" y="224509"/>
                </a:lnTo>
                <a:lnTo>
                  <a:pt x="5490977" y="224509"/>
                </a:lnTo>
                <a:lnTo>
                  <a:pt x="5490977" y="321972"/>
                </a:lnTo>
                <a:lnTo>
                  <a:pt x="5915980" y="0"/>
                </a:lnTo>
                <a:lnTo>
                  <a:pt x="5490977" y="468165"/>
                </a:lnTo>
                <a:lnTo>
                  <a:pt x="5490977" y="809284"/>
                </a:lnTo>
                <a:lnTo>
                  <a:pt x="4653087" y="809284"/>
                </a:lnTo>
                <a:lnTo>
                  <a:pt x="3396253" y="809284"/>
                </a:lnTo>
                <a:lnTo>
                  <a:pt x="3396253" y="809284"/>
                </a:lnTo>
                <a:lnTo>
                  <a:pt x="463639" y="809284"/>
                </a:lnTo>
                <a:lnTo>
                  <a:pt x="463639" y="468165"/>
                </a:lnTo>
                <a:lnTo>
                  <a:pt x="463639" y="321972"/>
                </a:lnTo>
                <a:lnTo>
                  <a:pt x="0" y="25758"/>
                </a:lnTo>
                <a:lnTo>
                  <a:pt x="463639" y="224509"/>
                </a:lnTo>
                <a:close/>
              </a:path>
            </a:pathLst>
          </a:cu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Those are Imperative sentence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22076" y="5117508"/>
            <a:ext cx="5128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imperative 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632533"/>
            <a:ext cx="9825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sentence that expresses a request, command, order,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suggestion, etc. is an imperative sentence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7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421" y="75156"/>
            <a:ext cx="7536008" cy="769441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458375" y="4772950"/>
            <a:ext cx="4704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optative 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870" y="4157389"/>
            <a:ext cx="6074562" cy="584775"/>
          </a:xfrm>
          <a:custGeom>
            <a:avLst/>
            <a:gdLst>
              <a:gd name="connsiteX0" fmla="*/ 0 w 5027338"/>
              <a:gd name="connsiteY0" fmla="*/ 0 h 584775"/>
              <a:gd name="connsiteX1" fmla="*/ 2932614 w 5027338"/>
              <a:gd name="connsiteY1" fmla="*/ 0 h 584775"/>
              <a:gd name="connsiteX2" fmla="*/ 3964810 w 5027338"/>
              <a:gd name="connsiteY2" fmla="*/ -269406 h 584775"/>
              <a:gd name="connsiteX3" fmla="*/ 4189448 w 5027338"/>
              <a:gd name="connsiteY3" fmla="*/ 0 h 584775"/>
              <a:gd name="connsiteX4" fmla="*/ 5027338 w 5027338"/>
              <a:gd name="connsiteY4" fmla="*/ 0 h 584775"/>
              <a:gd name="connsiteX5" fmla="*/ 5027338 w 5027338"/>
              <a:gd name="connsiteY5" fmla="*/ 97463 h 584775"/>
              <a:gd name="connsiteX6" fmla="*/ 5027338 w 5027338"/>
              <a:gd name="connsiteY6" fmla="*/ 97463 h 584775"/>
              <a:gd name="connsiteX7" fmla="*/ 5027338 w 5027338"/>
              <a:gd name="connsiteY7" fmla="*/ 243656 h 584775"/>
              <a:gd name="connsiteX8" fmla="*/ 5027338 w 5027338"/>
              <a:gd name="connsiteY8" fmla="*/ 584775 h 584775"/>
              <a:gd name="connsiteX9" fmla="*/ 4189448 w 5027338"/>
              <a:gd name="connsiteY9" fmla="*/ 584775 h 584775"/>
              <a:gd name="connsiteX10" fmla="*/ 2932614 w 5027338"/>
              <a:gd name="connsiteY10" fmla="*/ 584775 h 584775"/>
              <a:gd name="connsiteX11" fmla="*/ 2932614 w 5027338"/>
              <a:gd name="connsiteY11" fmla="*/ 584775 h 584775"/>
              <a:gd name="connsiteX12" fmla="*/ 0 w 5027338"/>
              <a:gd name="connsiteY12" fmla="*/ 584775 h 584775"/>
              <a:gd name="connsiteX13" fmla="*/ 0 w 5027338"/>
              <a:gd name="connsiteY13" fmla="*/ 243656 h 584775"/>
              <a:gd name="connsiteX14" fmla="*/ 0 w 5027338"/>
              <a:gd name="connsiteY14" fmla="*/ 97463 h 584775"/>
              <a:gd name="connsiteX15" fmla="*/ 0 w 5027338"/>
              <a:gd name="connsiteY15" fmla="*/ 97463 h 584775"/>
              <a:gd name="connsiteX16" fmla="*/ 0 w 5027338"/>
              <a:gd name="connsiteY16" fmla="*/ 0 h 584775"/>
              <a:gd name="connsiteX0" fmla="*/ 463639 w 5490977"/>
              <a:gd name="connsiteY0" fmla="*/ 269406 h 854181"/>
              <a:gd name="connsiteX1" fmla="*/ 3396253 w 5490977"/>
              <a:gd name="connsiteY1" fmla="*/ 269406 h 854181"/>
              <a:gd name="connsiteX2" fmla="*/ 4428449 w 5490977"/>
              <a:gd name="connsiteY2" fmla="*/ 0 h 854181"/>
              <a:gd name="connsiteX3" fmla="*/ 4653087 w 5490977"/>
              <a:gd name="connsiteY3" fmla="*/ 269406 h 854181"/>
              <a:gd name="connsiteX4" fmla="*/ 5490977 w 5490977"/>
              <a:gd name="connsiteY4" fmla="*/ 269406 h 854181"/>
              <a:gd name="connsiteX5" fmla="*/ 5490977 w 5490977"/>
              <a:gd name="connsiteY5" fmla="*/ 366869 h 854181"/>
              <a:gd name="connsiteX6" fmla="*/ 5490977 w 5490977"/>
              <a:gd name="connsiteY6" fmla="*/ 366869 h 854181"/>
              <a:gd name="connsiteX7" fmla="*/ 5490977 w 5490977"/>
              <a:gd name="connsiteY7" fmla="*/ 513062 h 854181"/>
              <a:gd name="connsiteX8" fmla="*/ 5490977 w 5490977"/>
              <a:gd name="connsiteY8" fmla="*/ 854181 h 854181"/>
              <a:gd name="connsiteX9" fmla="*/ 4653087 w 5490977"/>
              <a:gd name="connsiteY9" fmla="*/ 854181 h 854181"/>
              <a:gd name="connsiteX10" fmla="*/ 3396253 w 5490977"/>
              <a:gd name="connsiteY10" fmla="*/ 854181 h 854181"/>
              <a:gd name="connsiteX11" fmla="*/ 3396253 w 5490977"/>
              <a:gd name="connsiteY11" fmla="*/ 854181 h 854181"/>
              <a:gd name="connsiteX12" fmla="*/ 463639 w 5490977"/>
              <a:gd name="connsiteY12" fmla="*/ 854181 h 854181"/>
              <a:gd name="connsiteX13" fmla="*/ 463639 w 5490977"/>
              <a:gd name="connsiteY13" fmla="*/ 513062 h 854181"/>
              <a:gd name="connsiteX14" fmla="*/ 463639 w 5490977"/>
              <a:gd name="connsiteY14" fmla="*/ 366869 h 854181"/>
              <a:gd name="connsiteX15" fmla="*/ 0 w 5490977"/>
              <a:gd name="connsiteY15" fmla="*/ 70655 h 854181"/>
              <a:gd name="connsiteX16" fmla="*/ 463639 w 5490977"/>
              <a:gd name="connsiteY16" fmla="*/ 269406 h 854181"/>
              <a:gd name="connsiteX0" fmla="*/ 463639 w 5915980"/>
              <a:gd name="connsiteY0" fmla="*/ 269406 h 854181"/>
              <a:gd name="connsiteX1" fmla="*/ 3396253 w 5915980"/>
              <a:gd name="connsiteY1" fmla="*/ 269406 h 854181"/>
              <a:gd name="connsiteX2" fmla="*/ 4428449 w 5915980"/>
              <a:gd name="connsiteY2" fmla="*/ 0 h 854181"/>
              <a:gd name="connsiteX3" fmla="*/ 4653087 w 5915980"/>
              <a:gd name="connsiteY3" fmla="*/ 269406 h 854181"/>
              <a:gd name="connsiteX4" fmla="*/ 5490977 w 5915980"/>
              <a:gd name="connsiteY4" fmla="*/ 269406 h 854181"/>
              <a:gd name="connsiteX5" fmla="*/ 5490977 w 5915980"/>
              <a:gd name="connsiteY5" fmla="*/ 366869 h 854181"/>
              <a:gd name="connsiteX6" fmla="*/ 5915980 w 5915980"/>
              <a:gd name="connsiteY6" fmla="*/ 44897 h 854181"/>
              <a:gd name="connsiteX7" fmla="*/ 5490977 w 5915980"/>
              <a:gd name="connsiteY7" fmla="*/ 513062 h 854181"/>
              <a:gd name="connsiteX8" fmla="*/ 5490977 w 5915980"/>
              <a:gd name="connsiteY8" fmla="*/ 854181 h 854181"/>
              <a:gd name="connsiteX9" fmla="*/ 4653087 w 5915980"/>
              <a:gd name="connsiteY9" fmla="*/ 854181 h 854181"/>
              <a:gd name="connsiteX10" fmla="*/ 3396253 w 5915980"/>
              <a:gd name="connsiteY10" fmla="*/ 854181 h 854181"/>
              <a:gd name="connsiteX11" fmla="*/ 3396253 w 5915980"/>
              <a:gd name="connsiteY11" fmla="*/ 854181 h 854181"/>
              <a:gd name="connsiteX12" fmla="*/ 463639 w 5915980"/>
              <a:gd name="connsiteY12" fmla="*/ 854181 h 854181"/>
              <a:gd name="connsiteX13" fmla="*/ 463639 w 5915980"/>
              <a:gd name="connsiteY13" fmla="*/ 513062 h 854181"/>
              <a:gd name="connsiteX14" fmla="*/ 463639 w 5915980"/>
              <a:gd name="connsiteY14" fmla="*/ 366869 h 854181"/>
              <a:gd name="connsiteX15" fmla="*/ 0 w 5915980"/>
              <a:gd name="connsiteY15" fmla="*/ 70655 h 854181"/>
              <a:gd name="connsiteX16" fmla="*/ 463639 w 5915980"/>
              <a:gd name="connsiteY16" fmla="*/ 269406 h 854181"/>
              <a:gd name="connsiteX0" fmla="*/ 463639 w 5915980"/>
              <a:gd name="connsiteY0" fmla="*/ 224509 h 809284"/>
              <a:gd name="connsiteX1" fmla="*/ 3396253 w 5915980"/>
              <a:gd name="connsiteY1" fmla="*/ 224509 h 809284"/>
              <a:gd name="connsiteX2" fmla="*/ 4402691 w 5915980"/>
              <a:gd name="connsiteY2" fmla="*/ 225559 h 809284"/>
              <a:gd name="connsiteX3" fmla="*/ 4653087 w 5915980"/>
              <a:gd name="connsiteY3" fmla="*/ 224509 h 809284"/>
              <a:gd name="connsiteX4" fmla="*/ 5490977 w 5915980"/>
              <a:gd name="connsiteY4" fmla="*/ 224509 h 809284"/>
              <a:gd name="connsiteX5" fmla="*/ 5490977 w 5915980"/>
              <a:gd name="connsiteY5" fmla="*/ 321972 h 809284"/>
              <a:gd name="connsiteX6" fmla="*/ 5915980 w 5915980"/>
              <a:gd name="connsiteY6" fmla="*/ 0 h 809284"/>
              <a:gd name="connsiteX7" fmla="*/ 5490977 w 5915980"/>
              <a:gd name="connsiteY7" fmla="*/ 468165 h 809284"/>
              <a:gd name="connsiteX8" fmla="*/ 5490977 w 5915980"/>
              <a:gd name="connsiteY8" fmla="*/ 809284 h 809284"/>
              <a:gd name="connsiteX9" fmla="*/ 4653087 w 5915980"/>
              <a:gd name="connsiteY9" fmla="*/ 809284 h 809284"/>
              <a:gd name="connsiteX10" fmla="*/ 3396253 w 5915980"/>
              <a:gd name="connsiteY10" fmla="*/ 809284 h 809284"/>
              <a:gd name="connsiteX11" fmla="*/ 3396253 w 5915980"/>
              <a:gd name="connsiteY11" fmla="*/ 809284 h 809284"/>
              <a:gd name="connsiteX12" fmla="*/ 463639 w 5915980"/>
              <a:gd name="connsiteY12" fmla="*/ 809284 h 809284"/>
              <a:gd name="connsiteX13" fmla="*/ 463639 w 5915980"/>
              <a:gd name="connsiteY13" fmla="*/ 468165 h 809284"/>
              <a:gd name="connsiteX14" fmla="*/ 463639 w 5915980"/>
              <a:gd name="connsiteY14" fmla="*/ 321972 h 809284"/>
              <a:gd name="connsiteX15" fmla="*/ 0 w 5915980"/>
              <a:gd name="connsiteY15" fmla="*/ 25758 h 809284"/>
              <a:gd name="connsiteX16" fmla="*/ 463639 w 5915980"/>
              <a:gd name="connsiteY16" fmla="*/ 224509 h 8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5980" h="809284">
                <a:moveTo>
                  <a:pt x="463639" y="224509"/>
                </a:moveTo>
                <a:lnTo>
                  <a:pt x="3396253" y="224509"/>
                </a:lnTo>
                <a:lnTo>
                  <a:pt x="4402691" y="225559"/>
                </a:lnTo>
                <a:lnTo>
                  <a:pt x="4653087" y="224509"/>
                </a:lnTo>
                <a:lnTo>
                  <a:pt x="5490977" y="224509"/>
                </a:lnTo>
                <a:lnTo>
                  <a:pt x="5490977" y="321972"/>
                </a:lnTo>
                <a:lnTo>
                  <a:pt x="5915980" y="0"/>
                </a:lnTo>
                <a:lnTo>
                  <a:pt x="5490977" y="468165"/>
                </a:lnTo>
                <a:lnTo>
                  <a:pt x="5490977" y="809284"/>
                </a:lnTo>
                <a:lnTo>
                  <a:pt x="4653087" y="809284"/>
                </a:lnTo>
                <a:lnTo>
                  <a:pt x="3396253" y="809284"/>
                </a:lnTo>
                <a:lnTo>
                  <a:pt x="3396253" y="809284"/>
                </a:lnTo>
                <a:lnTo>
                  <a:pt x="463639" y="809284"/>
                </a:lnTo>
                <a:lnTo>
                  <a:pt x="463639" y="468165"/>
                </a:lnTo>
                <a:lnTo>
                  <a:pt x="463639" y="321972"/>
                </a:lnTo>
                <a:lnTo>
                  <a:pt x="0" y="25758"/>
                </a:lnTo>
                <a:lnTo>
                  <a:pt x="463639" y="224509"/>
                </a:lnTo>
                <a:close/>
              </a:path>
            </a:pathLst>
          </a:cu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Those are optative sentence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81889" y="5303148"/>
            <a:ext cx="889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sentence which expresses a prayer, keen wish, curse etc.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an optative sentence.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0" y="895332"/>
            <a:ext cx="5325351" cy="2737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2" b="20947"/>
          <a:stretch/>
        </p:blipFill>
        <p:spPr>
          <a:xfrm>
            <a:off x="6121051" y="881838"/>
            <a:ext cx="5315212" cy="27632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7815" y="3645074"/>
            <a:ext cx="3439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May </a:t>
            </a:r>
            <a:r>
              <a:rPr lang="en-US" sz="3200" dirty="0" smtClean="0"/>
              <a:t>Allah </a:t>
            </a:r>
            <a:r>
              <a:rPr lang="en-US" sz="3200" dirty="0"/>
              <a:t>bless us 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223339" y="3621643"/>
            <a:ext cx="3196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Wish you all the best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410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727" y="87682"/>
            <a:ext cx="7536008" cy="769441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870" y="4026987"/>
            <a:ext cx="6074562" cy="584775"/>
          </a:xfrm>
          <a:custGeom>
            <a:avLst/>
            <a:gdLst>
              <a:gd name="connsiteX0" fmla="*/ 0 w 5027338"/>
              <a:gd name="connsiteY0" fmla="*/ 0 h 584775"/>
              <a:gd name="connsiteX1" fmla="*/ 2932614 w 5027338"/>
              <a:gd name="connsiteY1" fmla="*/ 0 h 584775"/>
              <a:gd name="connsiteX2" fmla="*/ 3964810 w 5027338"/>
              <a:gd name="connsiteY2" fmla="*/ -269406 h 584775"/>
              <a:gd name="connsiteX3" fmla="*/ 4189448 w 5027338"/>
              <a:gd name="connsiteY3" fmla="*/ 0 h 584775"/>
              <a:gd name="connsiteX4" fmla="*/ 5027338 w 5027338"/>
              <a:gd name="connsiteY4" fmla="*/ 0 h 584775"/>
              <a:gd name="connsiteX5" fmla="*/ 5027338 w 5027338"/>
              <a:gd name="connsiteY5" fmla="*/ 97463 h 584775"/>
              <a:gd name="connsiteX6" fmla="*/ 5027338 w 5027338"/>
              <a:gd name="connsiteY6" fmla="*/ 97463 h 584775"/>
              <a:gd name="connsiteX7" fmla="*/ 5027338 w 5027338"/>
              <a:gd name="connsiteY7" fmla="*/ 243656 h 584775"/>
              <a:gd name="connsiteX8" fmla="*/ 5027338 w 5027338"/>
              <a:gd name="connsiteY8" fmla="*/ 584775 h 584775"/>
              <a:gd name="connsiteX9" fmla="*/ 4189448 w 5027338"/>
              <a:gd name="connsiteY9" fmla="*/ 584775 h 584775"/>
              <a:gd name="connsiteX10" fmla="*/ 2932614 w 5027338"/>
              <a:gd name="connsiteY10" fmla="*/ 584775 h 584775"/>
              <a:gd name="connsiteX11" fmla="*/ 2932614 w 5027338"/>
              <a:gd name="connsiteY11" fmla="*/ 584775 h 584775"/>
              <a:gd name="connsiteX12" fmla="*/ 0 w 5027338"/>
              <a:gd name="connsiteY12" fmla="*/ 584775 h 584775"/>
              <a:gd name="connsiteX13" fmla="*/ 0 w 5027338"/>
              <a:gd name="connsiteY13" fmla="*/ 243656 h 584775"/>
              <a:gd name="connsiteX14" fmla="*/ 0 w 5027338"/>
              <a:gd name="connsiteY14" fmla="*/ 97463 h 584775"/>
              <a:gd name="connsiteX15" fmla="*/ 0 w 5027338"/>
              <a:gd name="connsiteY15" fmla="*/ 97463 h 584775"/>
              <a:gd name="connsiteX16" fmla="*/ 0 w 5027338"/>
              <a:gd name="connsiteY16" fmla="*/ 0 h 584775"/>
              <a:gd name="connsiteX0" fmla="*/ 463639 w 5490977"/>
              <a:gd name="connsiteY0" fmla="*/ 269406 h 854181"/>
              <a:gd name="connsiteX1" fmla="*/ 3396253 w 5490977"/>
              <a:gd name="connsiteY1" fmla="*/ 269406 h 854181"/>
              <a:gd name="connsiteX2" fmla="*/ 4428449 w 5490977"/>
              <a:gd name="connsiteY2" fmla="*/ 0 h 854181"/>
              <a:gd name="connsiteX3" fmla="*/ 4653087 w 5490977"/>
              <a:gd name="connsiteY3" fmla="*/ 269406 h 854181"/>
              <a:gd name="connsiteX4" fmla="*/ 5490977 w 5490977"/>
              <a:gd name="connsiteY4" fmla="*/ 269406 h 854181"/>
              <a:gd name="connsiteX5" fmla="*/ 5490977 w 5490977"/>
              <a:gd name="connsiteY5" fmla="*/ 366869 h 854181"/>
              <a:gd name="connsiteX6" fmla="*/ 5490977 w 5490977"/>
              <a:gd name="connsiteY6" fmla="*/ 366869 h 854181"/>
              <a:gd name="connsiteX7" fmla="*/ 5490977 w 5490977"/>
              <a:gd name="connsiteY7" fmla="*/ 513062 h 854181"/>
              <a:gd name="connsiteX8" fmla="*/ 5490977 w 5490977"/>
              <a:gd name="connsiteY8" fmla="*/ 854181 h 854181"/>
              <a:gd name="connsiteX9" fmla="*/ 4653087 w 5490977"/>
              <a:gd name="connsiteY9" fmla="*/ 854181 h 854181"/>
              <a:gd name="connsiteX10" fmla="*/ 3396253 w 5490977"/>
              <a:gd name="connsiteY10" fmla="*/ 854181 h 854181"/>
              <a:gd name="connsiteX11" fmla="*/ 3396253 w 5490977"/>
              <a:gd name="connsiteY11" fmla="*/ 854181 h 854181"/>
              <a:gd name="connsiteX12" fmla="*/ 463639 w 5490977"/>
              <a:gd name="connsiteY12" fmla="*/ 854181 h 854181"/>
              <a:gd name="connsiteX13" fmla="*/ 463639 w 5490977"/>
              <a:gd name="connsiteY13" fmla="*/ 513062 h 854181"/>
              <a:gd name="connsiteX14" fmla="*/ 463639 w 5490977"/>
              <a:gd name="connsiteY14" fmla="*/ 366869 h 854181"/>
              <a:gd name="connsiteX15" fmla="*/ 0 w 5490977"/>
              <a:gd name="connsiteY15" fmla="*/ 70655 h 854181"/>
              <a:gd name="connsiteX16" fmla="*/ 463639 w 5490977"/>
              <a:gd name="connsiteY16" fmla="*/ 269406 h 854181"/>
              <a:gd name="connsiteX0" fmla="*/ 463639 w 5915980"/>
              <a:gd name="connsiteY0" fmla="*/ 269406 h 854181"/>
              <a:gd name="connsiteX1" fmla="*/ 3396253 w 5915980"/>
              <a:gd name="connsiteY1" fmla="*/ 269406 h 854181"/>
              <a:gd name="connsiteX2" fmla="*/ 4428449 w 5915980"/>
              <a:gd name="connsiteY2" fmla="*/ 0 h 854181"/>
              <a:gd name="connsiteX3" fmla="*/ 4653087 w 5915980"/>
              <a:gd name="connsiteY3" fmla="*/ 269406 h 854181"/>
              <a:gd name="connsiteX4" fmla="*/ 5490977 w 5915980"/>
              <a:gd name="connsiteY4" fmla="*/ 269406 h 854181"/>
              <a:gd name="connsiteX5" fmla="*/ 5490977 w 5915980"/>
              <a:gd name="connsiteY5" fmla="*/ 366869 h 854181"/>
              <a:gd name="connsiteX6" fmla="*/ 5915980 w 5915980"/>
              <a:gd name="connsiteY6" fmla="*/ 44897 h 854181"/>
              <a:gd name="connsiteX7" fmla="*/ 5490977 w 5915980"/>
              <a:gd name="connsiteY7" fmla="*/ 513062 h 854181"/>
              <a:gd name="connsiteX8" fmla="*/ 5490977 w 5915980"/>
              <a:gd name="connsiteY8" fmla="*/ 854181 h 854181"/>
              <a:gd name="connsiteX9" fmla="*/ 4653087 w 5915980"/>
              <a:gd name="connsiteY9" fmla="*/ 854181 h 854181"/>
              <a:gd name="connsiteX10" fmla="*/ 3396253 w 5915980"/>
              <a:gd name="connsiteY10" fmla="*/ 854181 h 854181"/>
              <a:gd name="connsiteX11" fmla="*/ 3396253 w 5915980"/>
              <a:gd name="connsiteY11" fmla="*/ 854181 h 854181"/>
              <a:gd name="connsiteX12" fmla="*/ 463639 w 5915980"/>
              <a:gd name="connsiteY12" fmla="*/ 854181 h 854181"/>
              <a:gd name="connsiteX13" fmla="*/ 463639 w 5915980"/>
              <a:gd name="connsiteY13" fmla="*/ 513062 h 854181"/>
              <a:gd name="connsiteX14" fmla="*/ 463639 w 5915980"/>
              <a:gd name="connsiteY14" fmla="*/ 366869 h 854181"/>
              <a:gd name="connsiteX15" fmla="*/ 0 w 5915980"/>
              <a:gd name="connsiteY15" fmla="*/ 70655 h 854181"/>
              <a:gd name="connsiteX16" fmla="*/ 463639 w 5915980"/>
              <a:gd name="connsiteY16" fmla="*/ 269406 h 854181"/>
              <a:gd name="connsiteX0" fmla="*/ 463639 w 5915980"/>
              <a:gd name="connsiteY0" fmla="*/ 224509 h 809284"/>
              <a:gd name="connsiteX1" fmla="*/ 3396253 w 5915980"/>
              <a:gd name="connsiteY1" fmla="*/ 224509 h 809284"/>
              <a:gd name="connsiteX2" fmla="*/ 4402691 w 5915980"/>
              <a:gd name="connsiteY2" fmla="*/ 225559 h 809284"/>
              <a:gd name="connsiteX3" fmla="*/ 4653087 w 5915980"/>
              <a:gd name="connsiteY3" fmla="*/ 224509 h 809284"/>
              <a:gd name="connsiteX4" fmla="*/ 5490977 w 5915980"/>
              <a:gd name="connsiteY4" fmla="*/ 224509 h 809284"/>
              <a:gd name="connsiteX5" fmla="*/ 5490977 w 5915980"/>
              <a:gd name="connsiteY5" fmla="*/ 321972 h 809284"/>
              <a:gd name="connsiteX6" fmla="*/ 5915980 w 5915980"/>
              <a:gd name="connsiteY6" fmla="*/ 0 h 809284"/>
              <a:gd name="connsiteX7" fmla="*/ 5490977 w 5915980"/>
              <a:gd name="connsiteY7" fmla="*/ 468165 h 809284"/>
              <a:gd name="connsiteX8" fmla="*/ 5490977 w 5915980"/>
              <a:gd name="connsiteY8" fmla="*/ 809284 h 809284"/>
              <a:gd name="connsiteX9" fmla="*/ 4653087 w 5915980"/>
              <a:gd name="connsiteY9" fmla="*/ 809284 h 809284"/>
              <a:gd name="connsiteX10" fmla="*/ 3396253 w 5915980"/>
              <a:gd name="connsiteY10" fmla="*/ 809284 h 809284"/>
              <a:gd name="connsiteX11" fmla="*/ 3396253 w 5915980"/>
              <a:gd name="connsiteY11" fmla="*/ 809284 h 809284"/>
              <a:gd name="connsiteX12" fmla="*/ 463639 w 5915980"/>
              <a:gd name="connsiteY12" fmla="*/ 809284 h 809284"/>
              <a:gd name="connsiteX13" fmla="*/ 463639 w 5915980"/>
              <a:gd name="connsiteY13" fmla="*/ 468165 h 809284"/>
              <a:gd name="connsiteX14" fmla="*/ 463639 w 5915980"/>
              <a:gd name="connsiteY14" fmla="*/ 321972 h 809284"/>
              <a:gd name="connsiteX15" fmla="*/ 0 w 5915980"/>
              <a:gd name="connsiteY15" fmla="*/ 25758 h 809284"/>
              <a:gd name="connsiteX16" fmla="*/ 463639 w 5915980"/>
              <a:gd name="connsiteY16" fmla="*/ 224509 h 8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5980" h="809284">
                <a:moveTo>
                  <a:pt x="463639" y="224509"/>
                </a:moveTo>
                <a:lnTo>
                  <a:pt x="3396253" y="224509"/>
                </a:lnTo>
                <a:lnTo>
                  <a:pt x="4402691" y="225559"/>
                </a:lnTo>
                <a:lnTo>
                  <a:pt x="4653087" y="224509"/>
                </a:lnTo>
                <a:lnTo>
                  <a:pt x="5490977" y="224509"/>
                </a:lnTo>
                <a:lnTo>
                  <a:pt x="5490977" y="321972"/>
                </a:lnTo>
                <a:lnTo>
                  <a:pt x="5915980" y="0"/>
                </a:lnTo>
                <a:lnTo>
                  <a:pt x="5490977" y="468165"/>
                </a:lnTo>
                <a:lnTo>
                  <a:pt x="5490977" y="809284"/>
                </a:lnTo>
                <a:lnTo>
                  <a:pt x="4653087" y="809284"/>
                </a:lnTo>
                <a:lnTo>
                  <a:pt x="3396253" y="809284"/>
                </a:lnTo>
                <a:lnTo>
                  <a:pt x="3396253" y="809284"/>
                </a:lnTo>
                <a:lnTo>
                  <a:pt x="463639" y="809284"/>
                </a:lnTo>
                <a:lnTo>
                  <a:pt x="463639" y="468165"/>
                </a:lnTo>
                <a:lnTo>
                  <a:pt x="463639" y="321972"/>
                </a:lnTo>
                <a:lnTo>
                  <a:pt x="0" y="25758"/>
                </a:lnTo>
                <a:lnTo>
                  <a:pt x="463639" y="224509"/>
                </a:lnTo>
                <a:close/>
              </a:path>
            </a:pathLst>
          </a:cu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Those exclamatory sentence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30763" y="4710321"/>
            <a:ext cx="536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</a:t>
            </a:r>
            <a:r>
              <a:rPr lang="en-US" sz="3200" dirty="0">
                <a:solidFill>
                  <a:srgbClr val="FF0000"/>
                </a:solidFill>
              </a:rPr>
              <a:t>exclamatory </a:t>
            </a:r>
            <a:r>
              <a:rPr lang="en-US" sz="3200" dirty="0" smtClean="0">
                <a:solidFill>
                  <a:srgbClr val="FF0000"/>
                </a:solidFill>
              </a:rPr>
              <a:t>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64" y="909066"/>
            <a:ext cx="5056340" cy="2757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85" y="909066"/>
            <a:ext cx="5073040" cy="2757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78342" y="3595960"/>
            <a:ext cx="57598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Hurrah! </a:t>
            </a:r>
            <a:r>
              <a:rPr lang="en-US" sz="2400" dirty="0" smtClean="0"/>
              <a:t>Our </a:t>
            </a:r>
            <a:r>
              <a:rPr lang="en-US" sz="2400" dirty="0"/>
              <a:t>cricket team has won the series</a:t>
            </a:r>
            <a:r>
              <a:rPr lang="en-US" sz="2000" u="sng" dirty="0"/>
              <a:t>.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1780" y="3565874"/>
            <a:ext cx="45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Alas! He has failed the competition.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0537" y="5300408"/>
            <a:ext cx="9463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Exclamatory is a sentence which expresses strong/sudden </a:t>
            </a:r>
            <a:endParaRPr lang="en-US" sz="2800" dirty="0" smtClean="0"/>
          </a:p>
          <a:p>
            <a:r>
              <a:rPr lang="en-US" sz="2800" dirty="0" smtClean="0"/>
              <a:t>feeling or </a:t>
            </a:r>
            <a:r>
              <a:rPr lang="en-US" sz="2800" dirty="0"/>
              <a:t>emotion like surprise, pain, delight, anger, disgust, </a:t>
            </a:r>
            <a:r>
              <a:rPr lang="en-US" sz="2800" dirty="0" err="1"/>
              <a:t>etc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0083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5927" y="348183"/>
            <a:ext cx="4980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Individual 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912426" y="4549428"/>
            <a:ext cx="3236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049" y="5256856"/>
            <a:ext cx="11349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sentence is a word or group of words that must expresses a complete idea </a:t>
            </a:r>
          </a:p>
          <a:p>
            <a:r>
              <a:rPr lang="en-US" sz="2800" dirty="0"/>
              <a:t>or sense or meaning and </a:t>
            </a:r>
            <a:r>
              <a:rPr lang="en-US" sz="2800" dirty="0" smtClean="0"/>
              <a:t>That may </a:t>
            </a:r>
            <a:r>
              <a:rPr lang="en-US" sz="2800" dirty="0"/>
              <a:t>consists of a subject and a verb.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84" y="1243013"/>
            <a:ext cx="4287232" cy="318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03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040" y="4280876"/>
            <a:ext cx="7438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</a:t>
            </a:r>
            <a:r>
              <a:rPr lang="en-US" sz="3200" dirty="0" err="1" smtClean="0">
                <a:solidFill>
                  <a:srgbClr val="FF0000"/>
                </a:solidFill>
              </a:rPr>
              <a:t>meny</a:t>
            </a:r>
            <a:r>
              <a:rPr lang="en-US" sz="3200" dirty="0" smtClean="0">
                <a:solidFill>
                  <a:srgbClr val="FF0000"/>
                </a:solidFill>
              </a:rPr>
              <a:t> kind of sentence? Give example.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080" y="4995258"/>
            <a:ext cx="1077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Ans</a:t>
            </a:r>
            <a:r>
              <a:rPr lang="en-US" sz="3200" dirty="0" smtClean="0"/>
              <a:t>; Five kind of sentence.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/>
              <a:t>Assertive sentence, Interrogative sentence,</a:t>
            </a:r>
            <a:r>
              <a:rPr lang="en-US" sz="3200" dirty="0"/>
              <a:t> </a:t>
            </a:r>
            <a:r>
              <a:rPr lang="en-US" sz="3200" dirty="0" smtClean="0"/>
              <a:t>Imperative sentence,</a:t>
            </a:r>
            <a:r>
              <a:rPr lang="en-US" sz="3200" dirty="0"/>
              <a:t> optative sentence, exclamatory sentence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25183" y="89275"/>
            <a:ext cx="35225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Pair work</a:t>
            </a:r>
            <a:endParaRPr lang="en-US" sz="6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22" y="1197271"/>
            <a:ext cx="4814887" cy="295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41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9551" y="30576"/>
            <a:ext cx="4712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Group  work: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1061445" y="3652296"/>
            <a:ext cx="4515633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3600" dirty="0"/>
              <a:t>I have a pen . </a:t>
            </a:r>
            <a:endParaRPr lang="en-US" sz="3600" dirty="0" smtClean="0"/>
          </a:p>
          <a:p>
            <a:r>
              <a:rPr lang="en-US" sz="3600" dirty="0" smtClean="0"/>
              <a:t>Do </a:t>
            </a:r>
            <a:r>
              <a:rPr lang="en-US" sz="3600" dirty="0"/>
              <a:t>not run in the sun .</a:t>
            </a:r>
          </a:p>
          <a:p>
            <a:r>
              <a:rPr lang="en-US" sz="3600" dirty="0"/>
              <a:t>May Allah bless you 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He </a:t>
            </a:r>
            <a:r>
              <a:rPr lang="en-US" sz="3600" dirty="0"/>
              <a:t>is poor ,but honest.</a:t>
            </a:r>
          </a:p>
          <a:p>
            <a:r>
              <a:rPr lang="en-US" sz="3600" dirty="0"/>
              <a:t>Alas! I’m </a:t>
            </a:r>
            <a:r>
              <a:rPr lang="en-US" sz="3600" dirty="0" err="1"/>
              <a:t>undown</a:t>
            </a:r>
            <a:r>
              <a:rPr lang="en-US" sz="36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6296" y="3201380"/>
            <a:ext cx="721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Questions:  </a:t>
            </a:r>
            <a:r>
              <a:rPr lang="en-US" sz="3600" dirty="0" smtClean="0">
                <a:solidFill>
                  <a:srgbClr val="00B050"/>
                </a:solidFill>
              </a:rPr>
              <a:t>Identify the sentences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616538" y="3891067"/>
            <a:ext cx="2067484" cy="3834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78727" y="4444949"/>
            <a:ext cx="1050100" cy="3834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54570" y="5016176"/>
            <a:ext cx="1272608" cy="3834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864494" y="6091793"/>
            <a:ext cx="1762684" cy="3834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77078" y="5528060"/>
            <a:ext cx="1050100" cy="3834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06634" y="3821177"/>
            <a:ext cx="2775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Asertive</a:t>
            </a:r>
            <a:r>
              <a:rPr lang="en-US" sz="2800" dirty="0" smtClean="0"/>
              <a:t> sentence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3478" y="4357323"/>
            <a:ext cx="3456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Interrogative </a:t>
            </a:r>
            <a:r>
              <a:rPr lang="en-US" sz="2800" dirty="0"/>
              <a:t>sentence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13478" y="4951939"/>
            <a:ext cx="3152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Imperative </a:t>
            </a:r>
            <a:r>
              <a:rPr lang="en-US" sz="2800" dirty="0"/>
              <a:t>sentence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8299" y="5458170"/>
            <a:ext cx="2783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optative</a:t>
            </a:r>
            <a:r>
              <a:rPr lang="en-US" sz="2800" dirty="0" smtClean="0"/>
              <a:t> </a:t>
            </a:r>
            <a:r>
              <a:rPr lang="en-US" sz="2800" dirty="0"/>
              <a:t>sentence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4022" y="6002852"/>
            <a:ext cx="3362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Exclamatory sentence</a:t>
            </a:r>
            <a:endParaRPr lang="en-US" sz="2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51" y="984311"/>
            <a:ext cx="4270023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26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26935" y="114968"/>
            <a:ext cx="4614329" cy="110799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isometricOffAxis1Righ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600" b="1" dirty="0" smtClean="0">
                <a:ln/>
                <a:blipFill>
                  <a:blip r:embed="rId3"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6600" b="1" dirty="0">
              <a:ln/>
              <a:blipFill>
                <a:blip r:embed="rId3"/>
                <a:tile tx="0" ty="0" sx="100000" sy="100000" flip="none" algn="tl"/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20" y="1397491"/>
            <a:ext cx="6256759" cy="3099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9026" y="5010412"/>
            <a:ext cx="6850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Write a paragraph within 15</a:t>
            </a:r>
            <a:r>
              <a:rPr lang="en-US" sz="3200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dirty="0" smtClean="0">
                <a:solidFill>
                  <a:srgbClr val="FF0000"/>
                </a:solidFill>
              </a:rPr>
              <a:t> sentences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09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5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" b="11898"/>
          <a:stretch/>
        </p:blipFill>
        <p:spPr>
          <a:xfrm>
            <a:off x="-23813" y="38100"/>
            <a:ext cx="12215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8361" y="2970431"/>
            <a:ext cx="79213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Thanks to all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6212" r="8887" b="12135"/>
          <a:stretch/>
        </p:blipFill>
        <p:spPr>
          <a:xfrm>
            <a:off x="6085918" y="0"/>
            <a:ext cx="6057901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6212" r="8887" b="12135"/>
          <a:stretch/>
        </p:blipFill>
        <p:spPr>
          <a:xfrm>
            <a:off x="-47104" y="38100"/>
            <a:ext cx="6131720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21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107422" y="266518"/>
            <a:ext cx="5918347" cy="1609344"/>
          </a:xfrm>
          <a:prstGeom prst="horizontalScroll">
            <a:avLst>
              <a:gd name="adj" fmla="val 18940"/>
            </a:avLst>
          </a:prstGeom>
          <a:blipFill>
            <a:blip r:embed="rId3"/>
            <a:tile tx="0" ty="0" sx="100000" sy="100000" flip="none" algn="tl"/>
          </a:blipFill>
          <a:ln w="38100">
            <a:solidFill>
              <a:srgbClr val="002060"/>
            </a:solidFill>
            <a:prstDash val="sysDash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TEACHER’S INTRODUCTION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70" y="2224032"/>
            <a:ext cx="3259955" cy="3305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orizontal Scroll 3"/>
          <p:cNvSpPr/>
          <p:nvPr/>
        </p:nvSpPr>
        <p:spPr>
          <a:xfrm>
            <a:off x="4551233" y="2014418"/>
            <a:ext cx="5895094" cy="3752193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Md.Soriful</a:t>
            </a:r>
            <a:r>
              <a:rPr lang="en-US" sz="2800" b="1" dirty="0">
                <a:solidFill>
                  <a:schemeClr val="tx1"/>
                </a:solidFill>
              </a:rPr>
              <a:t> Islam</a:t>
            </a:r>
            <a:endParaRPr lang="en-US" sz="3600" b="1" dirty="0">
              <a:solidFill>
                <a:schemeClr val="tx1"/>
              </a:solidFill>
            </a:endParaRPr>
          </a:p>
          <a:p>
            <a:pPr lvl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Assistant teacher</a:t>
            </a:r>
          </a:p>
          <a:p>
            <a:pPr lvl="0" algn="ctr">
              <a:buNone/>
            </a:pPr>
            <a:r>
              <a:rPr lang="en-US" sz="2800" dirty="0" err="1">
                <a:solidFill>
                  <a:schemeClr val="tx1"/>
                </a:solidFill>
              </a:rPr>
              <a:t>Chowrapara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Fazil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Madrasha</a:t>
            </a:r>
            <a:endParaRPr lang="en-US" sz="2800" dirty="0">
              <a:solidFill>
                <a:schemeClr val="tx1"/>
              </a:solidFill>
            </a:endParaRPr>
          </a:p>
          <a:p>
            <a:pPr lvl="0" algn="ctr">
              <a:buNone/>
            </a:pPr>
            <a:r>
              <a:rPr lang="en-US" sz="2800" dirty="0" err="1">
                <a:solidFill>
                  <a:schemeClr val="tx1"/>
                </a:solidFill>
              </a:rPr>
              <a:t>Niamotpur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Naogaon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</a:rPr>
              <a:t>soriful03@gmail.com</a:t>
            </a:r>
          </a:p>
        </p:txBody>
      </p:sp>
    </p:spTree>
    <p:extLst>
      <p:ext uri="{BB962C8B-B14F-4D97-AF65-F5344CB8AC3E}">
        <p14:creationId xmlns:p14="http://schemas.microsoft.com/office/powerpoint/2010/main" val="4042030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48128" y="256032"/>
            <a:ext cx="6083254" cy="1597152"/>
          </a:xfrm>
          <a:prstGeom prst="horizontalScroll">
            <a:avLst>
              <a:gd name="adj" fmla="val 20798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LESSON INTRODUCTION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2133601" y="2099517"/>
            <a:ext cx="7135091" cy="3861433"/>
          </a:xfrm>
          <a:prstGeom prst="horizontalScroll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8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Class : Six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Subject : English 2</a:t>
            </a:r>
            <a:r>
              <a:rPr lang="en-US" sz="4000" baseline="30000" dirty="0" smtClean="0">
                <a:solidFill>
                  <a:schemeClr val="tx1"/>
                </a:solidFill>
              </a:rPr>
              <a:t>nd</a:t>
            </a:r>
            <a:r>
              <a:rPr lang="en-US" sz="4000" dirty="0" smtClean="0">
                <a:solidFill>
                  <a:schemeClr val="tx1"/>
                </a:solidFill>
              </a:rPr>
              <a:t> paper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Time : 45 min.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Date : 10/11/19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02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1337223"/>
            <a:ext cx="5708073" cy="2683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45" y="1349749"/>
            <a:ext cx="5541817" cy="2671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023629" y="107581"/>
            <a:ext cx="7536008" cy="1223367"/>
          </a:xfrm>
          <a:prstGeom prst="verticalScroll">
            <a:avLst>
              <a:gd name="adj" fmla="val 25000"/>
            </a:avLst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35767" y="4020855"/>
            <a:ext cx="279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Horse runs fast.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175079" y="3972280"/>
            <a:ext cx="2974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</a:t>
            </a:r>
            <a:r>
              <a:rPr lang="en-US" sz="3200" dirty="0" smtClean="0"/>
              <a:t>e reads a book.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7496" y="4929534"/>
            <a:ext cx="6283458" cy="830997"/>
          </a:xfrm>
          <a:custGeom>
            <a:avLst/>
            <a:gdLst>
              <a:gd name="connsiteX0" fmla="*/ 0 w 9646920"/>
              <a:gd name="connsiteY0" fmla="*/ 0 h 646331"/>
              <a:gd name="connsiteX1" fmla="*/ 5627370 w 9646920"/>
              <a:gd name="connsiteY1" fmla="*/ 0 h 646331"/>
              <a:gd name="connsiteX2" fmla="*/ 6483888 w 9646920"/>
              <a:gd name="connsiteY2" fmla="*/ 0 h 646331"/>
              <a:gd name="connsiteX3" fmla="*/ 8039100 w 9646920"/>
              <a:gd name="connsiteY3" fmla="*/ 0 h 646331"/>
              <a:gd name="connsiteX4" fmla="*/ 9646920 w 9646920"/>
              <a:gd name="connsiteY4" fmla="*/ 0 h 646331"/>
              <a:gd name="connsiteX5" fmla="*/ 9646920 w 9646920"/>
              <a:gd name="connsiteY5" fmla="*/ 107722 h 646331"/>
              <a:gd name="connsiteX6" fmla="*/ 9646920 w 9646920"/>
              <a:gd name="connsiteY6" fmla="*/ 107722 h 646331"/>
              <a:gd name="connsiteX7" fmla="*/ 9646920 w 9646920"/>
              <a:gd name="connsiteY7" fmla="*/ 269305 h 646331"/>
              <a:gd name="connsiteX8" fmla="*/ 9646920 w 9646920"/>
              <a:gd name="connsiteY8" fmla="*/ 646331 h 646331"/>
              <a:gd name="connsiteX9" fmla="*/ 8039100 w 9646920"/>
              <a:gd name="connsiteY9" fmla="*/ 646331 h 646331"/>
              <a:gd name="connsiteX10" fmla="*/ 5627370 w 9646920"/>
              <a:gd name="connsiteY10" fmla="*/ 646331 h 646331"/>
              <a:gd name="connsiteX11" fmla="*/ 5627370 w 9646920"/>
              <a:gd name="connsiteY11" fmla="*/ 646331 h 646331"/>
              <a:gd name="connsiteX12" fmla="*/ 0 w 9646920"/>
              <a:gd name="connsiteY12" fmla="*/ 646331 h 646331"/>
              <a:gd name="connsiteX13" fmla="*/ 0 w 9646920"/>
              <a:gd name="connsiteY13" fmla="*/ 269305 h 646331"/>
              <a:gd name="connsiteX14" fmla="*/ 0 w 9646920"/>
              <a:gd name="connsiteY14" fmla="*/ 107722 h 646331"/>
              <a:gd name="connsiteX15" fmla="*/ 0 w 9646920"/>
              <a:gd name="connsiteY15" fmla="*/ 107722 h 646331"/>
              <a:gd name="connsiteX16" fmla="*/ 0 w 9646920"/>
              <a:gd name="connsiteY16" fmla="*/ 0 h 646331"/>
              <a:gd name="connsiteX0" fmla="*/ 338202 w 9985122"/>
              <a:gd name="connsiteY0" fmla="*/ 443423 h 1089754"/>
              <a:gd name="connsiteX1" fmla="*/ 5965572 w 9985122"/>
              <a:gd name="connsiteY1" fmla="*/ 443423 h 1089754"/>
              <a:gd name="connsiteX2" fmla="*/ 6822090 w 9985122"/>
              <a:gd name="connsiteY2" fmla="*/ 443423 h 1089754"/>
              <a:gd name="connsiteX3" fmla="*/ 8377302 w 9985122"/>
              <a:gd name="connsiteY3" fmla="*/ 443423 h 1089754"/>
              <a:gd name="connsiteX4" fmla="*/ 9985122 w 9985122"/>
              <a:gd name="connsiteY4" fmla="*/ 443423 h 1089754"/>
              <a:gd name="connsiteX5" fmla="*/ 9985122 w 9985122"/>
              <a:gd name="connsiteY5" fmla="*/ 551145 h 1089754"/>
              <a:gd name="connsiteX6" fmla="*/ 9985122 w 9985122"/>
              <a:gd name="connsiteY6" fmla="*/ 551145 h 1089754"/>
              <a:gd name="connsiteX7" fmla="*/ 9985122 w 9985122"/>
              <a:gd name="connsiteY7" fmla="*/ 712728 h 1089754"/>
              <a:gd name="connsiteX8" fmla="*/ 9985122 w 9985122"/>
              <a:gd name="connsiteY8" fmla="*/ 1089754 h 1089754"/>
              <a:gd name="connsiteX9" fmla="*/ 8377302 w 9985122"/>
              <a:gd name="connsiteY9" fmla="*/ 1089754 h 1089754"/>
              <a:gd name="connsiteX10" fmla="*/ 5965572 w 9985122"/>
              <a:gd name="connsiteY10" fmla="*/ 1089754 h 1089754"/>
              <a:gd name="connsiteX11" fmla="*/ 5965572 w 9985122"/>
              <a:gd name="connsiteY11" fmla="*/ 1089754 h 1089754"/>
              <a:gd name="connsiteX12" fmla="*/ 338202 w 9985122"/>
              <a:gd name="connsiteY12" fmla="*/ 1089754 h 1089754"/>
              <a:gd name="connsiteX13" fmla="*/ 338202 w 9985122"/>
              <a:gd name="connsiteY13" fmla="*/ 712728 h 1089754"/>
              <a:gd name="connsiteX14" fmla="*/ 338202 w 9985122"/>
              <a:gd name="connsiteY14" fmla="*/ 551145 h 1089754"/>
              <a:gd name="connsiteX15" fmla="*/ 0 w 9985122"/>
              <a:gd name="connsiteY15" fmla="*/ 0 h 1089754"/>
              <a:gd name="connsiteX16" fmla="*/ 338202 w 9985122"/>
              <a:gd name="connsiteY16" fmla="*/ 443423 h 1089754"/>
              <a:gd name="connsiteX0" fmla="*/ 338202 w 10436059"/>
              <a:gd name="connsiteY0" fmla="*/ 568684 h 1215015"/>
              <a:gd name="connsiteX1" fmla="*/ 5965572 w 10436059"/>
              <a:gd name="connsiteY1" fmla="*/ 568684 h 1215015"/>
              <a:gd name="connsiteX2" fmla="*/ 6822090 w 10436059"/>
              <a:gd name="connsiteY2" fmla="*/ 568684 h 1215015"/>
              <a:gd name="connsiteX3" fmla="*/ 8377302 w 10436059"/>
              <a:gd name="connsiteY3" fmla="*/ 568684 h 1215015"/>
              <a:gd name="connsiteX4" fmla="*/ 9985122 w 10436059"/>
              <a:gd name="connsiteY4" fmla="*/ 568684 h 1215015"/>
              <a:gd name="connsiteX5" fmla="*/ 9985122 w 10436059"/>
              <a:gd name="connsiteY5" fmla="*/ 676406 h 1215015"/>
              <a:gd name="connsiteX6" fmla="*/ 10436059 w 10436059"/>
              <a:gd name="connsiteY6" fmla="*/ 0 h 1215015"/>
              <a:gd name="connsiteX7" fmla="*/ 9985122 w 10436059"/>
              <a:gd name="connsiteY7" fmla="*/ 837989 h 1215015"/>
              <a:gd name="connsiteX8" fmla="*/ 9985122 w 10436059"/>
              <a:gd name="connsiteY8" fmla="*/ 1215015 h 1215015"/>
              <a:gd name="connsiteX9" fmla="*/ 8377302 w 10436059"/>
              <a:gd name="connsiteY9" fmla="*/ 1215015 h 1215015"/>
              <a:gd name="connsiteX10" fmla="*/ 5965572 w 10436059"/>
              <a:gd name="connsiteY10" fmla="*/ 1215015 h 1215015"/>
              <a:gd name="connsiteX11" fmla="*/ 5965572 w 10436059"/>
              <a:gd name="connsiteY11" fmla="*/ 1215015 h 1215015"/>
              <a:gd name="connsiteX12" fmla="*/ 338202 w 10436059"/>
              <a:gd name="connsiteY12" fmla="*/ 1215015 h 1215015"/>
              <a:gd name="connsiteX13" fmla="*/ 338202 w 10436059"/>
              <a:gd name="connsiteY13" fmla="*/ 837989 h 1215015"/>
              <a:gd name="connsiteX14" fmla="*/ 338202 w 10436059"/>
              <a:gd name="connsiteY14" fmla="*/ 676406 h 1215015"/>
              <a:gd name="connsiteX15" fmla="*/ 0 w 10436059"/>
              <a:gd name="connsiteY15" fmla="*/ 125261 h 1215015"/>
              <a:gd name="connsiteX16" fmla="*/ 338202 w 10436059"/>
              <a:gd name="connsiteY16" fmla="*/ 568684 h 1215015"/>
              <a:gd name="connsiteX0" fmla="*/ 338202 w 10436059"/>
              <a:gd name="connsiteY0" fmla="*/ 568684 h 1215015"/>
              <a:gd name="connsiteX1" fmla="*/ 5965572 w 10436059"/>
              <a:gd name="connsiteY1" fmla="*/ 568684 h 1215015"/>
              <a:gd name="connsiteX2" fmla="*/ 6822090 w 10436059"/>
              <a:gd name="connsiteY2" fmla="*/ 568684 h 1215015"/>
              <a:gd name="connsiteX3" fmla="*/ 8377302 w 10436059"/>
              <a:gd name="connsiteY3" fmla="*/ 568684 h 1215015"/>
              <a:gd name="connsiteX4" fmla="*/ 9985122 w 10436059"/>
              <a:gd name="connsiteY4" fmla="*/ 568684 h 1215015"/>
              <a:gd name="connsiteX5" fmla="*/ 9985122 w 10436059"/>
              <a:gd name="connsiteY5" fmla="*/ 676406 h 1215015"/>
              <a:gd name="connsiteX6" fmla="*/ 10436059 w 10436059"/>
              <a:gd name="connsiteY6" fmla="*/ 0 h 1215015"/>
              <a:gd name="connsiteX7" fmla="*/ 9985122 w 10436059"/>
              <a:gd name="connsiteY7" fmla="*/ 837989 h 1215015"/>
              <a:gd name="connsiteX8" fmla="*/ 9985122 w 10436059"/>
              <a:gd name="connsiteY8" fmla="*/ 1215015 h 1215015"/>
              <a:gd name="connsiteX9" fmla="*/ 8377302 w 10436059"/>
              <a:gd name="connsiteY9" fmla="*/ 1215015 h 1215015"/>
              <a:gd name="connsiteX10" fmla="*/ 5965572 w 10436059"/>
              <a:gd name="connsiteY10" fmla="*/ 1215015 h 1215015"/>
              <a:gd name="connsiteX11" fmla="*/ 5965572 w 10436059"/>
              <a:gd name="connsiteY11" fmla="*/ 1215015 h 1215015"/>
              <a:gd name="connsiteX12" fmla="*/ 338202 w 10436059"/>
              <a:gd name="connsiteY12" fmla="*/ 1215015 h 1215015"/>
              <a:gd name="connsiteX13" fmla="*/ 338202 w 10436059"/>
              <a:gd name="connsiteY13" fmla="*/ 837989 h 1215015"/>
              <a:gd name="connsiteX14" fmla="*/ 338202 w 10436059"/>
              <a:gd name="connsiteY14" fmla="*/ 676406 h 1215015"/>
              <a:gd name="connsiteX15" fmla="*/ 0 w 10436059"/>
              <a:gd name="connsiteY15" fmla="*/ 125261 h 1215015"/>
              <a:gd name="connsiteX16" fmla="*/ 338202 w 10436059"/>
              <a:gd name="connsiteY16" fmla="*/ 568684 h 1215015"/>
              <a:gd name="connsiteX0" fmla="*/ 338202 w 10348376"/>
              <a:gd name="connsiteY0" fmla="*/ 443423 h 1089754"/>
              <a:gd name="connsiteX1" fmla="*/ 5965572 w 10348376"/>
              <a:gd name="connsiteY1" fmla="*/ 443423 h 1089754"/>
              <a:gd name="connsiteX2" fmla="*/ 6822090 w 10348376"/>
              <a:gd name="connsiteY2" fmla="*/ 443423 h 1089754"/>
              <a:gd name="connsiteX3" fmla="*/ 8377302 w 10348376"/>
              <a:gd name="connsiteY3" fmla="*/ 443423 h 1089754"/>
              <a:gd name="connsiteX4" fmla="*/ 9985122 w 10348376"/>
              <a:gd name="connsiteY4" fmla="*/ 443423 h 1089754"/>
              <a:gd name="connsiteX5" fmla="*/ 9985122 w 10348376"/>
              <a:gd name="connsiteY5" fmla="*/ 551145 h 1089754"/>
              <a:gd name="connsiteX6" fmla="*/ 10348376 w 10348376"/>
              <a:gd name="connsiteY6" fmla="*/ 50104 h 1089754"/>
              <a:gd name="connsiteX7" fmla="*/ 9985122 w 10348376"/>
              <a:gd name="connsiteY7" fmla="*/ 712728 h 1089754"/>
              <a:gd name="connsiteX8" fmla="*/ 9985122 w 10348376"/>
              <a:gd name="connsiteY8" fmla="*/ 1089754 h 1089754"/>
              <a:gd name="connsiteX9" fmla="*/ 8377302 w 10348376"/>
              <a:gd name="connsiteY9" fmla="*/ 1089754 h 1089754"/>
              <a:gd name="connsiteX10" fmla="*/ 5965572 w 10348376"/>
              <a:gd name="connsiteY10" fmla="*/ 1089754 h 1089754"/>
              <a:gd name="connsiteX11" fmla="*/ 5965572 w 10348376"/>
              <a:gd name="connsiteY11" fmla="*/ 1089754 h 1089754"/>
              <a:gd name="connsiteX12" fmla="*/ 338202 w 10348376"/>
              <a:gd name="connsiteY12" fmla="*/ 1089754 h 1089754"/>
              <a:gd name="connsiteX13" fmla="*/ 338202 w 10348376"/>
              <a:gd name="connsiteY13" fmla="*/ 712728 h 1089754"/>
              <a:gd name="connsiteX14" fmla="*/ 338202 w 10348376"/>
              <a:gd name="connsiteY14" fmla="*/ 551145 h 1089754"/>
              <a:gd name="connsiteX15" fmla="*/ 0 w 10348376"/>
              <a:gd name="connsiteY15" fmla="*/ 0 h 1089754"/>
              <a:gd name="connsiteX16" fmla="*/ 338202 w 10348376"/>
              <a:gd name="connsiteY16" fmla="*/ 443423 h 10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48376" h="1089754">
                <a:moveTo>
                  <a:pt x="338202" y="443423"/>
                </a:moveTo>
                <a:lnTo>
                  <a:pt x="5965572" y="443423"/>
                </a:lnTo>
                <a:lnTo>
                  <a:pt x="6822090" y="443423"/>
                </a:lnTo>
                <a:lnTo>
                  <a:pt x="8377302" y="443423"/>
                </a:lnTo>
                <a:lnTo>
                  <a:pt x="9985122" y="443423"/>
                </a:lnTo>
                <a:lnTo>
                  <a:pt x="9985122" y="551145"/>
                </a:lnTo>
                <a:cubicBezTo>
                  <a:pt x="10135434" y="325676"/>
                  <a:pt x="10097856" y="475989"/>
                  <a:pt x="10348376" y="50104"/>
                </a:cubicBezTo>
                <a:lnTo>
                  <a:pt x="9985122" y="712728"/>
                </a:lnTo>
                <a:lnTo>
                  <a:pt x="9985122" y="1089754"/>
                </a:lnTo>
                <a:lnTo>
                  <a:pt x="8377302" y="1089754"/>
                </a:lnTo>
                <a:lnTo>
                  <a:pt x="5965572" y="1089754"/>
                </a:lnTo>
                <a:lnTo>
                  <a:pt x="5965572" y="1089754"/>
                </a:lnTo>
                <a:lnTo>
                  <a:pt x="338202" y="1089754"/>
                </a:lnTo>
                <a:lnTo>
                  <a:pt x="338202" y="712728"/>
                </a:lnTo>
                <a:lnTo>
                  <a:pt x="338202" y="551145"/>
                </a:lnTo>
                <a:lnTo>
                  <a:pt x="0" y="0"/>
                </a:lnTo>
                <a:lnTo>
                  <a:pt x="338202" y="44342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800" dirty="0" smtClean="0">
                <a:solidFill>
                  <a:schemeClr val="tx1"/>
                </a:solidFill>
              </a:rPr>
              <a:t>What are these?</a:t>
            </a:r>
            <a:endParaRPr lang="en-A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48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273266" y="750313"/>
            <a:ext cx="7797163" cy="1569493"/>
          </a:xfrm>
          <a:prstGeom prst="downArrow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90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</a:t>
            </a:r>
            <a:endParaRPr lang="en-US" sz="6000" dirty="0">
              <a:ln w="19050">
                <a:solidFill>
                  <a:schemeClr val="tx1"/>
                </a:solidFill>
              </a:ln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8721" y="2791327"/>
            <a:ext cx="8230301" cy="2129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</a:t>
            </a:r>
            <a:r>
              <a:rPr lang="en-US" sz="166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166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entence</a:t>
            </a:r>
            <a:endParaRPr lang="en-US" sz="16600" dirty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8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10" y="621792"/>
            <a:ext cx="11192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Learning outcome</a:t>
            </a:r>
            <a:endParaRPr lang="en-US" sz="60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63" y="2176039"/>
            <a:ext cx="74866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Students will be able to                                  </a:t>
            </a: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1. definition of Sentence. </a:t>
            </a: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2. classification of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Sentence.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3. make the sentence</a:t>
            </a:r>
            <a:r>
              <a:rPr lang="en-US" sz="3600" b="1" i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endParaRPr lang="en-US" sz="3600" b="1" i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50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577" y="-180516"/>
            <a:ext cx="7546256" cy="1528465"/>
          </a:xfrm>
          <a:prstGeom prst="horizontalScroll">
            <a:avLst>
              <a:gd name="adj" fmla="val 25000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768257" y="1712774"/>
            <a:ext cx="8655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 have a pen . </a:t>
            </a:r>
            <a:r>
              <a:rPr lang="en-US" sz="3600" dirty="0" smtClean="0"/>
              <a:t>Do </a:t>
            </a:r>
            <a:r>
              <a:rPr lang="en-US" sz="3600" dirty="0"/>
              <a:t>not run in the sun .</a:t>
            </a:r>
          </a:p>
          <a:p>
            <a:r>
              <a:rPr lang="en-US" sz="3600" dirty="0">
                <a:solidFill>
                  <a:srgbClr val="00B050"/>
                </a:solidFill>
              </a:rPr>
              <a:t>May Allah bless you 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He </a:t>
            </a:r>
            <a:r>
              <a:rPr lang="en-US" sz="3600" dirty="0">
                <a:solidFill>
                  <a:srgbClr val="002060"/>
                </a:solidFill>
              </a:rPr>
              <a:t>is poor ,but </a:t>
            </a:r>
            <a:r>
              <a:rPr lang="en-US" sz="3600" dirty="0" smtClean="0">
                <a:solidFill>
                  <a:srgbClr val="002060"/>
                </a:solidFill>
              </a:rPr>
              <a:t>honest.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/>
              <a:t>Alas! I’m </a:t>
            </a:r>
            <a:r>
              <a:rPr lang="en-US" sz="3600" dirty="0" err="1"/>
              <a:t>undown</a:t>
            </a:r>
            <a:r>
              <a:rPr lang="en-US" sz="3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7913" y="3967221"/>
            <a:ext cx="5899758" cy="822305"/>
          </a:xfrm>
          <a:prstGeom prst="wedgeEllipseCallout">
            <a:avLst>
              <a:gd name="adj1" fmla="val -20196"/>
              <a:gd name="adj2" fmla="val -13787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Those are sentences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3825" y="4957130"/>
            <a:ext cx="5552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Do you know what is 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708" y="5683751"/>
            <a:ext cx="11349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 sentence is a word or group of words that must expresses a complete idea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Or sense or meaning and that may consists of a subject and a verb.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88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6" y="858838"/>
            <a:ext cx="5883442" cy="3059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48" y="871718"/>
            <a:ext cx="5931568" cy="3019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3421" y="75156"/>
            <a:ext cx="7536008" cy="769441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64406" y="3952454"/>
            <a:ext cx="490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Monira</a:t>
            </a:r>
            <a:r>
              <a:rPr lang="en-US" sz="3200" dirty="0" smtClean="0"/>
              <a:t> teaches the student.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715065" y="3946585"/>
            <a:ext cx="4395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There are going to school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02287" y="4456891"/>
            <a:ext cx="6735060" cy="584775"/>
          </a:xfrm>
          <a:custGeom>
            <a:avLst/>
            <a:gdLst>
              <a:gd name="connsiteX0" fmla="*/ 0 w 5027338"/>
              <a:gd name="connsiteY0" fmla="*/ 0 h 584775"/>
              <a:gd name="connsiteX1" fmla="*/ 2932614 w 5027338"/>
              <a:gd name="connsiteY1" fmla="*/ 0 h 584775"/>
              <a:gd name="connsiteX2" fmla="*/ 3964810 w 5027338"/>
              <a:gd name="connsiteY2" fmla="*/ -269406 h 584775"/>
              <a:gd name="connsiteX3" fmla="*/ 4189448 w 5027338"/>
              <a:gd name="connsiteY3" fmla="*/ 0 h 584775"/>
              <a:gd name="connsiteX4" fmla="*/ 5027338 w 5027338"/>
              <a:gd name="connsiteY4" fmla="*/ 0 h 584775"/>
              <a:gd name="connsiteX5" fmla="*/ 5027338 w 5027338"/>
              <a:gd name="connsiteY5" fmla="*/ 97463 h 584775"/>
              <a:gd name="connsiteX6" fmla="*/ 5027338 w 5027338"/>
              <a:gd name="connsiteY6" fmla="*/ 97463 h 584775"/>
              <a:gd name="connsiteX7" fmla="*/ 5027338 w 5027338"/>
              <a:gd name="connsiteY7" fmla="*/ 243656 h 584775"/>
              <a:gd name="connsiteX8" fmla="*/ 5027338 w 5027338"/>
              <a:gd name="connsiteY8" fmla="*/ 584775 h 584775"/>
              <a:gd name="connsiteX9" fmla="*/ 4189448 w 5027338"/>
              <a:gd name="connsiteY9" fmla="*/ 584775 h 584775"/>
              <a:gd name="connsiteX10" fmla="*/ 2932614 w 5027338"/>
              <a:gd name="connsiteY10" fmla="*/ 584775 h 584775"/>
              <a:gd name="connsiteX11" fmla="*/ 2932614 w 5027338"/>
              <a:gd name="connsiteY11" fmla="*/ 584775 h 584775"/>
              <a:gd name="connsiteX12" fmla="*/ 0 w 5027338"/>
              <a:gd name="connsiteY12" fmla="*/ 584775 h 584775"/>
              <a:gd name="connsiteX13" fmla="*/ 0 w 5027338"/>
              <a:gd name="connsiteY13" fmla="*/ 243656 h 584775"/>
              <a:gd name="connsiteX14" fmla="*/ 0 w 5027338"/>
              <a:gd name="connsiteY14" fmla="*/ 97463 h 584775"/>
              <a:gd name="connsiteX15" fmla="*/ 0 w 5027338"/>
              <a:gd name="connsiteY15" fmla="*/ 97463 h 584775"/>
              <a:gd name="connsiteX16" fmla="*/ 0 w 5027338"/>
              <a:gd name="connsiteY16" fmla="*/ 0 h 584775"/>
              <a:gd name="connsiteX0" fmla="*/ 463639 w 5490977"/>
              <a:gd name="connsiteY0" fmla="*/ 269406 h 854181"/>
              <a:gd name="connsiteX1" fmla="*/ 3396253 w 5490977"/>
              <a:gd name="connsiteY1" fmla="*/ 269406 h 854181"/>
              <a:gd name="connsiteX2" fmla="*/ 4428449 w 5490977"/>
              <a:gd name="connsiteY2" fmla="*/ 0 h 854181"/>
              <a:gd name="connsiteX3" fmla="*/ 4653087 w 5490977"/>
              <a:gd name="connsiteY3" fmla="*/ 269406 h 854181"/>
              <a:gd name="connsiteX4" fmla="*/ 5490977 w 5490977"/>
              <a:gd name="connsiteY4" fmla="*/ 269406 h 854181"/>
              <a:gd name="connsiteX5" fmla="*/ 5490977 w 5490977"/>
              <a:gd name="connsiteY5" fmla="*/ 366869 h 854181"/>
              <a:gd name="connsiteX6" fmla="*/ 5490977 w 5490977"/>
              <a:gd name="connsiteY6" fmla="*/ 366869 h 854181"/>
              <a:gd name="connsiteX7" fmla="*/ 5490977 w 5490977"/>
              <a:gd name="connsiteY7" fmla="*/ 513062 h 854181"/>
              <a:gd name="connsiteX8" fmla="*/ 5490977 w 5490977"/>
              <a:gd name="connsiteY8" fmla="*/ 854181 h 854181"/>
              <a:gd name="connsiteX9" fmla="*/ 4653087 w 5490977"/>
              <a:gd name="connsiteY9" fmla="*/ 854181 h 854181"/>
              <a:gd name="connsiteX10" fmla="*/ 3396253 w 5490977"/>
              <a:gd name="connsiteY10" fmla="*/ 854181 h 854181"/>
              <a:gd name="connsiteX11" fmla="*/ 3396253 w 5490977"/>
              <a:gd name="connsiteY11" fmla="*/ 854181 h 854181"/>
              <a:gd name="connsiteX12" fmla="*/ 463639 w 5490977"/>
              <a:gd name="connsiteY12" fmla="*/ 854181 h 854181"/>
              <a:gd name="connsiteX13" fmla="*/ 463639 w 5490977"/>
              <a:gd name="connsiteY13" fmla="*/ 513062 h 854181"/>
              <a:gd name="connsiteX14" fmla="*/ 463639 w 5490977"/>
              <a:gd name="connsiteY14" fmla="*/ 366869 h 854181"/>
              <a:gd name="connsiteX15" fmla="*/ 0 w 5490977"/>
              <a:gd name="connsiteY15" fmla="*/ 70655 h 854181"/>
              <a:gd name="connsiteX16" fmla="*/ 463639 w 5490977"/>
              <a:gd name="connsiteY16" fmla="*/ 269406 h 854181"/>
              <a:gd name="connsiteX0" fmla="*/ 463639 w 5915980"/>
              <a:gd name="connsiteY0" fmla="*/ 269406 h 854181"/>
              <a:gd name="connsiteX1" fmla="*/ 3396253 w 5915980"/>
              <a:gd name="connsiteY1" fmla="*/ 269406 h 854181"/>
              <a:gd name="connsiteX2" fmla="*/ 4428449 w 5915980"/>
              <a:gd name="connsiteY2" fmla="*/ 0 h 854181"/>
              <a:gd name="connsiteX3" fmla="*/ 4653087 w 5915980"/>
              <a:gd name="connsiteY3" fmla="*/ 269406 h 854181"/>
              <a:gd name="connsiteX4" fmla="*/ 5490977 w 5915980"/>
              <a:gd name="connsiteY4" fmla="*/ 269406 h 854181"/>
              <a:gd name="connsiteX5" fmla="*/ 5490977 w 5915980"/>
              <a:gd name="connsiteY5" fmla="*/ 366869 h 854181"/>
              <a:gd name="connsiteX6" fmla="*/ 5915980 w 5915980"/>
              <a:gd name="connsiteY6" fmla="*/ 44897 h 854181"/>
              <a:gd name="connsiteX7" fmla="*/ 5490977 w 5915980"/>
              <a:gd name="connsiteY7" fmla="*/ 513062 h 854181"/>
              <a:gd name="connsiteX8" fmla="*/ 5490977 w 5915980"/>
              <a:gd name="connsiteY8" fmla="*/ 854181 h 854181"/>
              <a:gd name="connsiteX9" fmla="*/ 4653087 w 5915980"/>
              <a:gd name="connsiteY9" fmla="*/ 854181 h 854181"/>
              <a:gd name="connsiteX10" fmla="*/ 3396253 w 5915980"/>
              <a:gd name="connsiteY10" fmla="*/ 854181 h 854181"/>
              <a:gd name="connsiteX11" fmla="*/ 3396253 w 5915980"/>
              <a:gd name="connsiteY11" fmla="*/ 854181 h 854181"/>
              <a:gd name="connsiteX12" fmla="*/ 463639 w 5915980"/>
              <a:gd name="connsiteY12" fmla="*/ 854181 h 854181"/>
              <a:gd name="connsiteX13" fmla="*/ 463639 w 5915980"/>
              <a:gd name="connsiteY13" fmla="*/ 513062 h 854181"/>
              <a:gd name="connsiteX14" fmla="*/ 463639 w 5915980"/>
              <a:gd name="connsiteY14" fmla="*/ 366869 h 854181"/>
              <a:gd name="connsiteX15" fmla="*/ 0 w 5915980"/>
              <a:gd name="connsiteY15" fmla="*/ 70655 h 854181"/>
              <a:gd name="connsiteX16" fmla="*/ 463639 w 5915980"/>
              <a:gd name="connsiteY16" fmla="*/ 269406 h 854181"/>
              <a:gd name="connsiteX0" fmla="*/ 463639 w 5915980"/>
              <a:gd name="connsiteY0" fmla="*/ 224509 h 809284"/>
              <a:gd name="connsiteX1" fmla="*/ 3396253 w 5915980"/>
              <a:gd name="connsiteY1" fmla="*/ 224509 h 809284"/>
              <a:gd name="connsiteX2" fmla="*/ 4402691 w 5915980"/>
              <a:gd name="connsiteY2" fmla="*/ 225559 h 809284"/>
              <a:gd name="connsiteX3" fmla="*/ 4653087 w 5915980"/>
              <a:gd name="connsiteY3" fmla="*/ 224509 h 809284"/>
              <a:gd name="connsiteX4" fmla="*/ 5490977 w 5915980"/>
              <a:gd name="connsiteY4" fmla="*/ 224509 h 809284"/>
              <a:gd name="connsiteX5" fmla="*/ 5490977 w 5915980"/>
              <a:gd name="connsiteY5" fmla="*/ 321972 h 809284"/>
              <a:gd name="connsiteX6" fmla="*/ 5915980 w 5915980"/>
              <a:gd name="connsiteY6" fmla="*/ 0 h 809284"/>
              <a:gd name="connsiteX7" fmla="*/ 5490977 w 5915980"/>
              <a:gd name="connsiteY7" fmla="*/ 468165 h 809284"/>
              <a:gd name="connsiteX8" fmla="*/ 5490977 w 5915980"/>
              <a:gd name="connsiteY8" fmla="*/ 809284 h 809284"/>
              <a:gd name="connsiteX9" fmla="*/ 4653087 w 5915980"/>
              <a:gd name="connsiteY9" fmla="*/ 809284 h 809284"/>
              <a:gd name="connsiteX10" fmla="*/ 3396253 w 5915980"/>
              <a:gd name="connsiteY10" fmla="*/ 809284 h 809284"/>
              <a:gd name="connsiteX11" fmla="*/ 3396253 w 5915980"/>
              <a:gd name="connsiteY11" fmla="*/ 809284 h 809284"/>
              <a:gd name="connsiteX12" fmla="*/ 463639 w 5915980"/>
              <a:gd name="connsiteY12" fmla="*/ 809284 h 809284"/>
              <a:gd name="connsiteX13" fmla="*/ 463639 w 5915980"/>
              <a:gd name="connsiteY13" fmla="*/ 468165 h 809284"/>
              <a:gd name="connsiteX14" fmla="*/ 463639 w 5915980"/>
              <a:gd name="connsiteY14" fmla="*/ 321972 h 809284"/>
              <a:gd name="connsiteX15" fmla="*/ 0 w 5915980"/>
              <a:gd name="connsiteY15" fmla="*/ 25758 h 809284"/>
              <a:gd name="connsiteX16" fmla="*/ 463639 w 5915980"/>
              <a:gd name="connsiteY16" fmla="*/ 224509 h 8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5980" h="809284">
                <a:moveTo>
                  <a:pt x="463639" y="224509"/>
                </a:moveTo>
                <a:lnTo>
                  <a:pt x="3396253" y="224509"/>
                </a:lnTo>
                <a:lnTo>
                  <a:pt x="4402691" y="225559"/>
                </a:lnTo>
                <a:lnTo>
                  <a:pt x="4653087" y="224509"/>
                </a:lnTo>
                <a:lnTo>
                  <a:pt x="5490977" y="224509"/>
                </a:lnTo>
                <a:lnTo>
                  <a:pt x="5490977" y="321972"/>
                </a:lnTo>
                <a:lnTo>
                  <a:pt x="5915980" y="0"/>
                </a:lnTo>
                <a:lnTo>
                  <a:pt x="5490977" y="468165"/>
                </a:lnTo>
                <a:lnTo>
                  <a:pt x="5490977" y="809284"/>
                </a:lnTo>
                <a:lnTo>
                  <a:pt x="4653087" y="809284"/>
                </a:lnTo>
                <a:lnTo>
                  <a:pt x="3396253" y="809284"/>
                </a:lnTo>
                <a:lnTo>
                  <a:pt x="3396253" y="809284"/>
                </a:lnTo>
                <a:lnTo>
                  <a:pt x="463639" y="809284"/>
                </a:lnTo>
                <a:lnTo>
                  <a:pt x="463639" y="468165"/>
                </a:lnTo>
                <a:lnTo>
                  <a:pt x="463639" y="321972"/>
                </a:lnTo>
                <a:lnTo>
                  <a:pt x="0" y="25758"/>
                </a:lnTo>
                <a:lnTo>
                  <a:pt x="463639" y="224509"/>
                </a:lnTo>
                <a:close/>
              </a:path>
            </a:pathLst>
          </a:cu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Those are Assertive sentence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097047"/>
            <a:ext cx="4810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assertive sentence?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7866" y="5632405"/>
            <a:ext cx="7907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assertive sentence is a simple/general statement or assertion, either affirmative or negative.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62603" y="6102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0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7" b="20718"/>
          <a:stretch/>
        </p:blipFill>
        <p:spPr>
          <a:xfrm>
            <a:off x="600075" y="850589"/>
            <a:ext cx="5495925" cy="31851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" r="1" b="26178"/>
          <a:stretch/>
        </p:blipFill>
        <p:spPr>
          <a:xfrm>
            <a:off x="6096000" y="862922"/>
            <a:ext cx="5476875" cy="32442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8251" y="4019669"/>
            <a:ext cx="3402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do you live?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496645" y="4076823"/>
            <a:ext cx="2676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 you take it?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39865" y="4590156"/>
            <a:ext cx="6735060" cy="584775"/>
          </a:xfrm>
          <a:custGeom>
            <a:avLst/>
            <a:gdLst>
              <a:gd name="connsiteX0" fmla="*/ 0 w 5027338"/>
              <a:gd name="connsiteY0" fmla="*/ 0 h 584775"/>
              <a:gd name="connsiteX1" fmla="*/ 2932614 w 5027338"/>
              <a:gd name="connsiteY1" fmla="*/ 0 h 584775"/>
              <a:gd name="connsiteX2" fmla="*/ 3964810 w 5027338"/>
              <a:gd name="connsiteY2" fmla="*/ -269406 h 584775"/>
              <a:gd name="connsiteX3" fmla="*/ 4189448 w 5027338"/>
              <a:gd name="connsiteY3" fmla="*/ 0 h 584775"/>
              <a:gd name="connsiteX4" fmla="*/ 5027338 w 5027338"/>
              <a:gd name="connsiteY4" fmla="*/ 0 h 584775"/>
              <a:gd name="connsiteX5" fmla="*/ 5027338 w 5027338"/>
              <a:gd name="connsiteY5" fmla="*/ 97463 h 584775"/>
              <a:gd name="connsiteX6" fmla="*/ 5027338 w 5027338"/>
              <a:gd name="connsiteY6" fmla="*/ 97463 h 584775"/>
              <a:gd name="connsiteX7" fmla="*/ 5027338 w 5027338"/>
              <a:gd name="connsiteY7" fmla="*/ 243656 h 584775"/>
              <a:gd name="connsiteX8" fmla="*/ 5027338 w 5027338"/>
              <a:gd name="connsiteY8" fmla="*/ 584775 h 584775"/>
              <a:gd name="connsiteX9" fmla="*/ 4189448 w 5027338"/>
              <a:gd name="connsiteY9" fmla="*/ 584775 h 584775"/>
              <a:gd name="connsiteX10" fmla="*/ 2932614 w 5027338"/>
              <a:gd name="connsiteY10" fmla="*/ 584775 h 584775"/>
              <a:gd name="connsiteX11" fmla="*/ 2932614 w 5027338"/>
              <a:gd name="connsiteY11" fmla="*/ 584775 h 584775"/>
              <a:gd name="connsiteX12" fmla="*/ 0 w 5027338"/>
              <a:gd name="connsiteY12" fmla="*/ 584775 h 584775"/>
              <a:gd name="connsiteX13" fmla="*/ 0 w 5027338"/>
              <a:gd name="connsiteY13" fmla="*/ 243656 h 584775"/>
              <a:gd name="connsiteX14" fmla="*/ 0 w 5027338"/>
              <a:gd name="connsiteY14" fmla="*/ 97463 h 584775"/>
              <a:gd name="connsiteX15" fmla="*/ 0 w 5027338"/>
              <a:gd name="connsiteY15" fmla="*/ 97463 h 584775"/>
              <a:gd name="connsiteX16" fmla="*/ 0 w 5027338"/>
              <a:gd name="connsiteY16" fmla="*/ 0 h 584775"/>
              <a:gd name="connsiteX0" fmla="*/ 463639 w 5490977"/>
              <a:gd name="connsiteY0" fmla="*/ 269406 h 854181"/>
              <a:gd name="connsiteX1" fmla="*/ 3396253 w 5490977"/>
              <a:gd name="connsiteY1" fmla="*/ 269406 h 854181"/>
              <a:gd name="connsiteX2" fmla="*/ 4428449 w 5490977"/>
              <a:gd name="connsiteY2" fmla="*/ 0 h 854181"/>
              <a:gd name="connsiteX3" fmla="*/ 4653087 w 5490977"/>
              <a:gd name="connsiteY3" fmla="*/ 269406 h 854181"/>
              <a:gd name="connsiteX4" fmla="*/ 5490977 w 5490977"/>
              <a:gd name="connsiteY4" fmla="*/ 269406 h 854181"/>
              <a:gd name="connsiteX5" fmla="*/ 5490977 w 5490977"/>
              <a:gd name="connsiteY5" fmla="*/ 366869 h 854181"/>
              <a:gd name="connsiteX6" fmla="*/ 5490977 w 5490977"/>
              <a:gd name="connsiteY6" fmla="*/ 366869 h 854181"/>
              <a:gd name="connsiteX7" fmla="*/ 5490977 w 5490977"/>
              <a:gd name="connsiteY7" fmla="*/ 513062 h 854181"/>
              <a:gd name="connsiteX8" fmla="*/ 5490977 w 5490977"/>
              <a:gd name="connsiteY8" fmla="*/ 854181 h 854181"/>
              <a:gd name="connsiteX9" fmla="*/ 4653087 w 5490977"/>
              <a:gd name="connsiteY9" fmla="*/ 854181 h 854181"/>
              <a:gd name="connsiteX10" fmla="*/ 3396253 w 5490977"/>
              <a:gd name="connsiteY10" fmla="*/ 854181 h 854181"/>
              <a:gd name="connsiteX11" fmla="*/ 3396253 w 5490977"/>
              <a:gd name="connsiteY11" fmla="*/ 854181 h 854181"/>
              <a:gd name="connsiteX12" fmla="*/ 463639 w 5490977"/>
              <a:gd name="connsiteY12" fmla="*/ 854181 h 854181"/>
              <a:gd name="connsiteX13" fmla="*/ 463639 w 5490977"/>
              <a:gd name="connsiteY13" fmla="*/ 513062 h 854181"/>
              <a:gd name="connsiteX14" fmla="*/ 463639 w 5490977"/>
              <a:gd name="connsiteY14" fmla="*/ 366869 h 854181"/>
              <a:gd name="connsiteX15" fmla="*/ 0 w 5490977"/>
              <a:gd name="connsiteY15" fmla="*/ 70655 h 854181"/>
              <a:gd name="connsiteX16" fmla="*/ 463639 w 5490977"/>
              <a:gd name="connsiteY16" fmla="*/ 269406 h 854181"/>
              <a:gd name="connsiteX0" fmla="*/ 463639 w 5915980"/>
              <a:gd name="connsiteY0" fmla="*/ 269406 h 854181"/>
              <a:gd name="connsiteX1" fmla="*/ 3396253 w 5915980"/>
              <a:gd name="connsiteY1" fmla="*/ 269406 h 854181"/>
              <a:gd name="connsiteX2" fmla="*/ 4428449 w 5915980"/>
              <a:gd name="connsiteY2" fmla="*/ 0 h 854181"/>
              <a:gd name="connsiteX3" fmla="*/ 4653087 w 5915980"/>
              <a:gd name="connsiteY3" fmla="*/ 269406 h 854181"/>
              <a:gd name="connsiteX4" fmla="*/ 5490977 w 5915980"/>
              <a:gd name="connsiteY4" fmla="*/ 269406 h 854181"/>
              <a:gd name="connsiteX5" fmla="*/ 5490977 w 5915980"/>
              <a:gd name="connsiteY5" fmla="*/ 366869 h 854181"/>
              <a:gd name="connsiteX6" fmla="*/ 5915980 w 5915980"/>
              <a:gd name="connsiteY6" fmla="*/ 44897 h 854181"/>
              <a:gd name="connsiteX7" fmla="*/ 5490977 w 5915980"/>
              <a:gd name="connsiteY7" fmla="*/ 513062 h 854181"/>
              <a:gd name="connsiteX8" fmla="*/ 5490977 w 5915980"/>
              <a:gd name="connsiteY8" fmla="*/ 854181 h 854181"/>
              <a:gd name="connsiteX9" fmla="*/ 4653087 w 5915980"/>
              <a:gd name="connsiteY9" fmla="*/ 854181 h 854181"/>
              <a:gd name="connsiteX10" fmla="*/ 3396253 w 5915980"/>
              <a:gd name="connsiteY10" fmla="*/ 854181 h 854181"/>
              <a:gd name="connsiteX11" fmla="*/ 3396253 w 5915980"/>
              <a:gd name="connsiteY11" fmla="*/ 854181 h 854181"/>
              <a:gd name="connsiteX12" fmla="*/ 463639 w 5915980"/>
              <a:gd name="connsiteY12" fmla="*/ 854181 h 854181"/>
              <a:gd name="connsiteX13" fmla="*/ 463639 w 5915980"/>
              <a:gd name="connsiteY13" fmla="*/ 513062 h 854181"/>
              <a:gd name="connsiteX14" fmla="*/ 463639 w 5915980"/>
              <a:gd name="connsiteY14" fmla="*/ 366869 h 854181"/>
              <a:gd name="connsiteX15" fmla="*/ 0 w 5915980"/>
              <a:gd name="connsiteY15" fmla="*/ 70655 h 854181"/>
              <a:gd name="connsiteX16" fmla="*/ 463639 w 5915980"/>
              <a:gd name="connsiteY16" fmla="*/ 269406 h 854181"/>
              <a:gd name="connsiteX0" fmla="*/ 463639 w 5915980"/>
              <a:gd name="connsiteY0" fmla="*/ 224509 h 809284"/>
              <a:gd name="connsiteX1" fmla="*/ 3396253 w 5915980"/>
              <a:gd name="connsiteY1" fmla="*/ 224509 h 809284"/>
              <a:gd name="connsiteX2" fmla="*/ 4402691 w 5915980"/>
              <a:gd name="connsiteY2" fmla="*/ 225559 h 809284"/>
              <a:gd name="connsiteX3" fmla="*/ 4653087 w 5915980"/>
              <a:gd name="connsiteY3" fmla="*/ 224509 h 809284"/>
              <a:gd name="connsiteX4" fmla="*/ 5490977 w 5915980"/>
              <a:gd name="connsiteY4" fmla="*/ 224509 h 809284"/>
              <a:gd name="connsiteX5" fmla="*/ 5490977 w 5915980"/>
              <a:gd name="connsiteY5" fmla="*/ 321972 h 809284"/>
              <a:gd name="connsiteX6" fmla="*/ 5915980 w 5915980"/>
              <a:gd name="connsiteY6" fmla="*/ 0 h 809284"/>
              <a:gd name="connsiteX7" fmla="*/ 5490977 w 5915980"/>
              <a:gd name="connsiteY7" fmla="*/ 468165 h 809284"/>
              <a:gd name="connsiteX8" fmla="*/ 5490977 w 5915980"/>
              <a:gd name="connsiteY8" fmla="*/ 809284 h 809284"/>
              <a:gd name="connsiteX9" fmla="*/ 4653087 w 5915980"/>
              <a:gd name="connsiteY9" fmla="*/ 809284 h 809284"/>
              <a:gd name="connsiteX10" fmla="*/ 3396253 w 5915980"/>
              <a:gd name="connsiteY10" fmla="*/ 809284 h 809284"/>
              <a:gd name="connsiteX11" fmla="*/ 3396253 w 5915980"/>
              <a:gd name="connsiteY11" fmla="*/ 809284 h 809284"/>
              <a:gd name="connsiteX12" fmla="*/ 463639 w 5915980"/>
              <a:gd name="connsiteY12" fmla="*/ 809284 h 809284"/>
              <a:gd name="connsiteX13" fmla="*/ 463639 w 5915980"/>
              <a:gd name="connsiteY13" fmla="*/ 468165 h 809284"/>
              <a:gd name="connsiteX14" fmla="*/ 463639 w 5915980"/>
              <a:gd name="connsiteY14" fmla="*/ 321972 h 809284"/>
              <a:gd name="connsiteX15" fmla="*/ 0 w 5915980"/>
              <a:gd name="connsiteY15" fmla="*/ 25758 h 809284"/>
              <a:gd name="connsiteX16" fmla="*/ 463639 w 5915980"/>
              <a:gd name="connsiteY16" fmla="*/ 224509 h 8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5980" h="809284">
                <a:moveTo>
                  <a:pt x="463639" y="224509"/>
                </a:moveTo>
                <a:lnTo>
                  <a:pt x="3396253" y="224509"/>
                </a:lnTo>
                <a:lnTo>
                  <a:pt x="4402691" y="225559"/>
                </a:lnTo>
                <a:lnTo>
                  <a:pt x="4653087" y="224509"/>
                </a:lnTo>
                <a:lnTo>
                  <a:pt x="5490977" y="224509"/>
                </a:lnTo>
                <a:lnTo>
                  <a:pt x="5490977" y="321972"/>
                </a:lnTo>
                <a:lnTo>
                  <a:pt x="5915980" y="0"/>
                </a:lnTo>
                <a:lnTo>
                  <a:pt x="5490977" y="468165"/>
                </a:lnTo>
                <a:lnTo>
                  <a:pt x="5490977" y="809284"/>
                </a:lnTo>
                <a:lnTo>
                  <a:pt x="4653087" y="809284"/>
                </a:lnTo>
                <a:lnTo>
                  <a:pt x="3396253" y="809284"/>
                </a:lnTo>
                <a:lnTo>
                  <a:pt x="3396253" y="809284"/>
                </a:lnTo>
                <a:lnTo>
                  <a:pt x="463639" y="809284"/>
                </a:lnTo>
                <a:lnTo>
                  <a:pt x="463639" y="468165"/>
                </a:lnTo>
                <a:lnTo>
                  <a:pt x="463639" y="321972"/>
                </a:lnTo>
                <a:lnTo>
                  <a:pt x="0" y="25758"/>
                </a:lnTo>
                <a:lnTo>
                  <a:pt x="463639" y="224509"/>
                </a:lnTo>
                <a:close/>
              </a:path>
            </a:pathLst>
          </a:cu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Those are Interrogative sentence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23421" y="75156"/>
            <a:ext cx="7536008" cy="769441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Imprint MT Shadow" panose="04020605060303030202" pitchFamily="82" charset="0"/>
              </a:rPr>
              <a:t>Look at the picture </a:t>
            </a:r>
            <a:endParaRPr lang="en-US" sz="4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84132" y="5749309"/>
            <a:ext cx="984578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An interrogative sentence asks question about a person or thing(s). 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always ends with a note of interrogation a.k.a. question mark (?).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5097047"/>
            <a:ext cx="5478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interrogative sentence?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51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6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505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Berlin Sans FB Demi</vt:lpstr>
      <vt:lpstr>Calibri</vt:lpstr>
      <vt:lpstr>Calibri Light</vt:lpstr>
      <vt:lpstr>Franklin Gothic Medium</vt:lpstr>
      <vt:lpstr>Imprint MT Shadow</vt:lpstr>
      <vt:lpstr>Nikosh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116</cp:revision>
  <dcterms:created xsi:type="dcterms:W3CDTF">2019-11-08T01:38:20Z</dcterms:created>
  <dcterms:modified xsi:type="dcterms:W3CDTF">2019-11-09T17:00:35Z</dcterms:modified>
</cp:coreProperties>
</file>