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6" r:id="rId2"/>
    <p:sldId id="297" r:id="rId3"/>
    <p:sldId id="299" r:id="rId4"/>
    <p:sldId id="313" r:id="rId5"/>
    <p:sldId id="301" r:id="rId6"/>
    <p:sldId id="302" r:id="rId7"/>
    <p:sldId id="314" r:id="rId8"/>
    <p:sldId id="315" r:id="rId9"/>
    <p:sldId id="318" r:id="rId10"/>
    <p:sldId id="316" r:id="rId11"/>
    <p:sldId id="306" r:id="rId12"/>
    <p:sldId id="307" r:id="rId13"/>
    <p:sldId id="308" r:id="rId14"/>
    <p:sldId id="317" r:id="rId15"/>
    <p:sldId id="310" r:id="rId16"/>
    <p:sldId id="311" r:id="rId17"/>
    <p:sldId id="31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>
      <p:cViewPr varScale="1">
        <p:scale>
          <a:sx n="75" d="100"/>
          <a:sy n="75" d="100"/>
        </p:scale>
        <p:origin x="9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4FA95-6A8B-4437-B489-6710425DD6D1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41E3D-DB88-4DC8-967A-6FDB30A4F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0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1E3D-DB88-4DC8-967A-6FDB30A4F2D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8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1E3D-DB88-4DC8-967A-6FDB30A4F2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4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1E3D-DB88-4DC8-967A-6FDB30A4F2D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43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1E3D-DB88-4DC8-967A-6FDB30A4F2D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34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1E3D-DB88-4DC8-967A-6FDB30A4F2D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3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1295400"/>
            <a:ext cx="2895600" cy="76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14400" y="3276600"/>
            <a:ext cx="6705600" cy="2438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50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/>
          </a:p>
        </p:txBody>
      </p:sp>
      <p:sp>
        <p:nvSpPr>
          <p:cNvPr id="6" name="Oval 5"/>
          <p:cNvSpPr/>
          <p:nvPr/>
        </p:nvSpPr>
        <p:spPr>
          <a:xfrm>
            <a:off x="2590800" y="789709"/>
            <a:ext cx="3657600" cy="2133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762000" y="3429000"/>
            <a:ext cx="7467600" cy="2971800"/>
          </a:xfrm>
          <a:prstGeom prst="left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মানব চরিত্রের কোন গুণগুলি সততার অন্তর্ভূক্ত  তা লিখ। </a:t>
            </a:r>
          </a:p>
        </p:txBody>
      </p:sp>
    </p:spTree>
    <p:extLst>
      <p:ext uri="{BB962C8B-B14F-4D97-AF65-F5344CB8AC3E}">
        <p14:creationId xmlns:p14="http://schemas.microsoft.com/office/powerpoint/2010/main" val="312643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02" y="27709"/>
            <a:ext cx="4409562" cy="5105400"/>
          </a:xfrm>
          <a:noFill/>
        </p:spPr>
      </p:pic>
      <p:pic>
        <p:nvPicPr>
          <p:cNvPr id="7" name="Picture 6" descr="s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164" y="0"/>
            <a:ext cx="4694836" cy="5105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905000" y="5714999"/>
            <a:ext cx="5334000" cy="10044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সততার জন্য পুরস্কার দেয়া হচ্ছে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7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 -0.005 -0.029 -0.009 -0.044 -0.009 C -0.114 -0.009 -0.169 0.048 -0.169 0.117 C -0.169 0.185 -0.114 0.241 -0.044 0.241 C -0.029 0.241 -0.014 0.238 0 0.233 C -0.047 0.215 -0.08 0.17 -0.08 0.117 C -0.08 0.063 -0.047 0.018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s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0300" y="3686874"/>
            <a:ext cx="3247088" cy="2180526"/>
          </a:xfrm>
          <a:solidFill>
            <a:schemeClr val="bg2">
              <a:lumMod val="50000"/>
            </a:schemeClr>
          </a:solidFill>
        </p:spPr>
      </p:pic>
      <p:pic>
        <p:nvPicPr>
          <p:cNvPr id="4" name="Content Placeholder 3" descr="s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1674"/>
            <a:ext cx="3788559" cy="21805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 descr="s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00" y="3739860"/>
            <a:ext cx="3756988" cy="20806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s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642" y="181674"/>
            <a:ext cx="3276747" cy="21805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914400" y="2667000"/>
            <a:ext cx="236220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ছিনতাই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" y="6096000"/>
            <a:ext cx="236220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ডাকাতি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43600" y="6019800"/>
            <a:ext cx="236220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প্রতারণা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19800" y="2743200"/>
            <a:ext cx="236220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চুরি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"/>
            <a:ext cx="4935852" cy="5410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</p:pic>
      <p:pic>
        <p:nvPicPr>
          <p:cNvPr id="5" name="Picture 4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1" y="0"/>
            <a:ext cx="4114800" cy="548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5791200"/>
            <a:ext cx="8839200" cy="91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ওয়াদা ভঙ্গ করা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বিশ্বাস ঘাতকতা  করা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9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/>
          </a:p>
        </p:txBody>
      </p:sp>
      <p:sp>
        <p:nvSpPr>
          <p:cNvPr id="8" name="Flowchart: Direct Access Storage 7"/>
          <p:cNvSpPr/>
          <p:nvPr/>
        </p:nvSpPr>
        <p:spPr>
          <a:xfrm>
            <a:off x="2133600" y="533400"/>
            <a:ext cx="4267200" cy="1828800"/>
          </a:xfrm>
          <a:prstGeom prst="flowChartMagneticDrum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47800" y="3810001"/>
            <a:ext cx="6553200" cy="1600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 চরিত্রের ৫টি মন্দ দিক </a:t>
            </a:r>
            <a:r>
              <a:rPr lang="bn-BD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লিখ।</a:t>
            </a:r>
            <a:r>
              <a:rPr lang="bn-BD" sz="36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5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01714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6600" y="152398"/>
            <a:ext cx="2078543" cy="6858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86" y="990601"/>
            <a:ext cx="3158114" cy="2590800"/>
          </a:xfrm>
          <a:prstGeom prst="rect">
            <a:avLst/>
          </a:prstGeom>
          <a:noFill/>
        </p:spPr>
      </p:pic>
      <p:pic>
        <p:nvPicPr>
          <p:cNvPr id="7" name="Picture 6" descr="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004456"/>
            <a:ext cx="2438399" cy="2599131"/>
          </a:xfrm>
          <a:prstGeom prst="rect">
            <a:avLst/>
          </a:prstGeom>
          <a:noFill/>
        </p:spPr>
      </p:pic>
      <p:pic>
        <p:nvPicPr>
          <p:cNvPr id="8" name="Picture 7" descr="s22.jpg"/>
          <p:cNvPicPr>
            <a:picLocks noChangeAspect="1"/>
          </p:cNvPicPr>
          <p:nvPr/>
        </p:nvPicPr>
        <p:blipFill>
          <a:blip r:embed="rId5"/>
          <a:srcRect l="2649" t="-4790" r="17881" b="-599"/>
          <a:stretch>
            <a:fillRect/>
          </a:stretch>
        </p:blipFill>
        <p:spPr>
          <a:xfrm flipH="1">
            <a:off x="3429000" y="923956"/>
            <a:ext cx="2847340" cy="2665775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44600" y="3778250"/>
            <a:ext cx="1460500" cy="39116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চিত্র-১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50000" y="3657600"/>
            <a:ext cx="1460500" cy="48895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চিত্র-২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4305300"/>
            <a:ext cx="4163471" cy="4191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ছাদিক শব্দের অর্থ কি?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1" y="4839335"/>
            <a:ext cx="5029200" cy="494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সততা বলতে কি বুঝ?ব্যখ্যা কর।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1" y="5448935"/>
            <a:ext cx="8077200" cy="494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চিত্র -১ এ পুরস্কার প্রদান কে তুমি কিভাবে মূল্যায়ন করবে? নিজের ভাষায় লিখ।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6019800"/>
            <a:ext cx="8762999" cy="685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 চিত্র-১ ও চিত্র-২ যেন পরষ্পর বিপরীত” পাঠ্য বিয়ের আলোকে তোমার মতামত দাও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2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noFill/>
        </p:spPr>
        <p:txBody>
          <a:bodyPr>
            <a:normAutofit/>
          </a:bodyPr>
          <a:lstStyle/>
          <a:p>
            <a:pPr marL="342900" lvl="6" indent="-34290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lvl="6" indent="-34290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pPr marL="0" lvl="6" indent="0">
              <a:buNone/>
            </a:pP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marL="0" lvl="6" indent="0">
              <a:buNone/>
            </a:pP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71800" y="304800"/>
            <a:ext cx="3352800" cy="1143000"/>
          </a:xfrm>
          <a:noFill/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71600" y="2590800"/>
            <a:ext cx="6400800" cy="1828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আল কোরআনের আলোকে সততার গুরুত্ব লিখে আনবে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10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লাইনের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মধ্যে)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9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38512" y="2505075"/>
            <a:ext cx="2466975" cy="1847850"/>
          </a:xfr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6" name="Picture 5" descr="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3" y="-27709"/>
            <a:ext cx="9082087" cy="67913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533400"/>
            <a:ext cx="73914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35956" y="3810000"/>
            <a:ext cx="5334000" cy="2575647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11162"/>
            <a:ext cx="3048000" cy="960438"/>
          </a:xfrm>
          <a:noFill/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9382" y="1676400"/>
            <a:ext cx="8246918" cy="4343400"/>
            <a:chOff x="249382" y="1676400"/>
            <a:chExt cx="8246918" cy="4343400"/>
          </a:xfrm>
        </p:grpSpPr>
        <p:sp>
          <p:nvSpPr>
            <p:cNvPr id="4" name="Rounded Rectangle 3"/>
            <p:cNvSpPr/>
            <p:nvPr/>
          </p:nvSpPr>
          <p:spPr>
            <a:xfrm>
              <a:off x="249382" y="1676400"/>
              <a:ext cx="4267200" cy="434340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None/>
              </a:pPr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‡</a:t>
              </a:r>
              <a:r>
                <a:rPr lang="en-US" sz="36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gvt</a:t>
              </a:r>
              <a:r>
                <a:rPr lang="en-US" sz="36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Avãyj</a:t>
              </a:r>
              <a:r>
                <a:rPr lang="en-US" sz="36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Mdzi</a:t>
              </a:r>
              <a:endPara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buNone/>
              </a:pPr>
              <a:r>
                <a:rPr lang="bn-BD" sz="3200" b="1" dirty="0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পদবী</a:t>
              </a:r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:</a:t>
              </a:r>
              <a:r>
                <a:rPr lang="bn-BD" sz="3200" b="1" dirty="0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 সহকারী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mycvi</a:t>
              </a:r>
              <a:endPara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  <a:p>
              <a:pPr>
                <a:buNone/>
              </a:pPr>
              <a:r>
                <a:rPr lang="en-US" sz="28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‡</a:t>
              </a:r>
              <a:r>
                <a:rPr lang="en-US" sz="28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Mvcvjcyi</a:t>
              </a:r>
              <a:r>
                <a:rPr lang="en-US" sz="28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BQvcyi</a:t>
              </a:r>
              <a:r>
                <a:rPr lang="en-US" sz="28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Avwgwbqv</a:t>
              </a:r>
              <a:r>
                <a:rPr lang="en-US" sz="28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`</a:t>
              </a:r>
              <a:r>
                <a:rPr lang="en-US" sz="28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vwLj</a:t>
              </a:r>
              <a:r>
                <a:rPr lang="en-US" sz="28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gv</a:t>
              </a:r>
              <a:r>
                <a:rPr lang="en-US" sz="28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`ª</a:t>
              </a:r>
              <a:r>
                <a:rPr lang="en-US" sz="28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vmv</a:t>
              </a:r>
              <a:r>
                <a:rPr lang="en-US" sz="28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                </a:t>
              </a:r>
              <a:r>
                <a:rPr lang="bn-BD" sz="2800" b="1" dirty="0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ইন্ডেক্স </a:t>
              </a:r>
              <a:r>
                <a:rPr lang="bn-BD" sz="2800" b="1" dirty="0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নং-</a:t>
              </a:r>
              <a:r>
                <a:rPr lang="en-US" sz="28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368627</a:t>
              </a:r>
              <a:endParaRPr lang="bn-BD" sz="28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endParaRPr>
            </a:p>
            <a:p>
              <a:pPr>
                <a:buNone/>
              </a:pPr>
              <a:r>
                <a:rPr lang="en-US" sz="28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kvkv</a:t>
              </a:r>
              <a:r>
                <a:rPr lang="en-US" sz="28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©,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h‡kvni</a:t>
              </a:r>
              <a:endParaRPr lang="bn-BD" sz="28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endParaRPr>
            </a:p>
            <a:p>
              <a:pPr>
                <a:buNone/>
              </a:pPr>
              <a:r>
                <a:rPr lang="en-US" sz="28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bn-BD" sz="2800" b="1" dirty="0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মোবা</a:t>
              </a:r>
              <a:r>
                <a:rPr lang="en-US" sz="28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: </a:t>
              </a:r>
              <a:r>
                <a:rPr lang="en-US" sz="2800" b="1" dirty="0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01913335886</a:t>
              </a:r>
              <a:endParaRPr lang="bn-BD" sz="20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endParaRPr>
            </a:p>
            <a:p>
              <a:pPr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endParaRPr lang="bn-BD" sz="20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991100" y="1676400"/>
              <a:ext cx="3505200" cy="434340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শ্রেণিঃ  নবম</a:t>
              </a:r>
              <a:endPara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আল আকায়েদ ওয়াল ফিকহ </a:t>
              </a:r>
              <a:endPara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তৃতীয় ভাগ</a:t>
              </a:r>
            </a:p>
            <a:p>
              <a:pPr algn="ctr"/>
              <a:r>
                <a:rPr lang="bn-BD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৫ম পাঠ </a:t>
              </a:r>
              <a:endPara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সময়ঃ ৫০মিনিট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49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33255" y="1565564"/>
            <a:ext cx="3657600" cy="3200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424066"/>
              </p:ext>
            </p:extLst>
          </p:nvPr>
        </p:nvGraphicFramePr>
        <p:xfrm>
          <a:off x="4114800" y="36480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48075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2057400" y="304800"/>
            <a:ext cx="5029200" cy="990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 ভিডিও দেখি </a:t>
            </a:r>
            <a:endParaRPr lang="en-US" sz="36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6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14600" y="207817"/>
            <a:ext cx="3810000" cy="108065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81746" y="2209800"/>
            <a:ext cx="3200400" cy="1219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সততা</a:t>
            </a:r>
            <a:endParaRPr 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33800" y="374793"/>
            <a:ext cx="5227321" cy="1454007"/>
            <a:chOff x="3733800" y="0"/>
            <a:chExt cx="5456949" cy="1654876"/>
          </a:xfrm>
          <a:noFill/>
        </p:grpSpPr>
        <p:sp>
          <p:nvSpPr>
            <p:cNvPr id="25" name="Rounded Rectangle 24"/>
            <p:cNvSpPr/>
            <p:nvPr/>
          </p:nvSpPr>
          <p:spPr>
            <a:xfrm>
              <a:off x="3733800" y="0"/>
              <a:ext cx="5456949" cy="1654876"/>
            </a:xfrm>
            <a:prstGeom prst="roundRect">
              <a:avLst>
                <a:gd name="adj" fmla="val 1000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8"/>
            <p:cNvSpPr/>
            <p:nvPr/>
          </p:nvSpPr>
          <p:spPr>
            <a:xfrm>
              <a:off x="3735520" y="48470"/>
              <a:ext cx="5360009" cy="155793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সততার সংজ্ঞা বলতে পারবে।</a:t>
              </a:r>
              <a:endParaRPr lang="en-US" sz="32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59131" y="2448459"/>
            <a:ext cx="5254065" cy="1437741"/>
            <a:chOff x="3659131" y="1683903"/>
            <a:chExt cx="5484868" cy="1636363"/>
          </a:xfrm>
          <a:noFill/>
        </p:grpSpPr>
        <p:sp>
          <p:nvSpPr>
            <p:cNvPr id="21" name="Rounded Rectangle 20"/>
            <p:cNvSpPr/>
            <p:nvPr/>
          </p:nvSpPr>
          <p:spPr>
            <a:xfrm>
              <a:off x="3659131" y="1683903"/>
              <a:ext cx="5484868" cy="1636363"/>
            </a:xfrm>
            <a:prstGeom prst="roundRect">
              <a:avLst>
                <a:gd name="adj" fmla="val 1000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2"/>
            <p:cNvSpPr/>
            <p:nvPr/>
          </p:nvSpPr>
          <p:spPr>
            <a:xfrm>
              <a:off x="3707058" y="1731830"/>
              <a:ext cx="5389014" cy="1540509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সততার দাবী নিরুপন করতে পারবে</a:t>
              </a:r>
              <a:endParaRPr lang="en-US" sz="32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8600" y="1143000"/>
            <a:ext cx="3216603" cy="4572000"/>
            <a:chOff x="0" y="877393"/>
            <a:chExt cx="3445379" cy="5212395"/>
          </a:xfrm>
          <a:noFill/>
        </p:grpSpPr>
        <p:grpSp>
          <p:nvGrpSpPr>
            <p:cNvPr id="4" name="Group 3"/>
            <p:cNvGrpSpPr/>
            <p:nvPr/>
          </p:nvGrpSpPr>
          <p:grpSpPr>
            <a:xfrm>
              <a:off x="0" y="1456133"/>
              <a:ext cx="2909122" cy="4060030"/>
              <a:chOff x="0" y="1348184"/>
              <a:chExt cx="2909122" cy="4060030"/>
            </a:xfrm>
            <a:grpFill/>
          </p:grpSpPr>
          <p:sp>
            <p:nvSpPr>
              <p:cNvPr id="29" name="Rounded Rectangle 28"/>
              <p:cNvSpPr/>
              <p:nvPr/>
            </p:nvSpPr>
            <p:spPr>
              <a:xfrm>
                <a:off x="0" y="1348184"/>
                <a:ext cx="2909122" cy="4060030"/>
              </a:xfrm>
              <a:prstGeom prst="roundRect">
                <a:avLst>
                  <a:gd name="adj" fmla="val 10000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Rounded Rectangle 4"/>
              <p:cNvSpPr/>
              <p:nvPr/>
            </p:nvSpPr>
            <p:spPr>
              <a:xfrm>
                <a:off x="85205" y="1433389"/>
                <a:ext cx="2738712" cy="388962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3200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b="1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শিখনফ</a:t>
                </a:r>
                <a:r>
                  <a:rPr lang="en-US" sz="3600" b="1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</a:t>
                </a:r>
                <a:endParaRPr lang="en-US" sz="36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231417" y="877393"/>
              <a:ext cx="133337" cy="2666750"/>
              <a:chOff x="3231417" y="769444"/>
              <a:chExt cx="133337" cy="2666750"/>
            </a:xfrm>
            <a:grpFill/>
          </p:grpSpPr>
          <p:sp>
            <p:nvSpPr>
              <p:cNvPr id="27" name="Straight Connector 5"/>
              <p:cNvSpPr/>
              <p:nvPr/>
            </p:nvSpPr>
            <p:spPr>
              <a:xfrm rot="17217635">
                <a:off x="1964711" y="2093204"/>
                <a:ext cx="2666750" cy="1922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9614"/>
                    </a:moveTo>
                    <a:lnTo>
                      <a:pt x="2666750" y="9614"/>
                    </a:ln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Straight Connector 6"/>
              <p:cNvSpPr/>
              <p:nvPr/>
            </p:nvSpPr>
            <p:spPr>
              <a:xfrm rot="17217635">
                <a:off x="3231417" y="2036150"/>
                <a:ext cx="133337" cy="133337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b="1" kern="12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710132" y="3019258"/>
              <a:ext cx="735247" cy="297040"/>
              <a:chOff x="2710132" y="2911309"/>
              <a:chExt cx="735247" cy="297040"/>
            </a:xfrm>
            <a:grpFill/>
          </p:grpSpPr>
          <p:sp>
            <p:nvSpPr>
              <p:cNvPr id="23" name="Straight Connector 9"/>
              <p:cNvSpPr/>
              <p:nvPr/>
            </p:nvSpPr>
            <p:spPr>
              <a:xfrm rot="18987323" flipV="1">
                <a:off x="2710132" y="3096430"/>
                <a:ext cx="735247" cy="11191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9614"/>
                    </a:moveTo>
                    <a:lnTo>
                      <a:pt x="1153296" y="9614"/>
                    </a:ln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Straight Connector 10"/>
              <p:cNvSpPr/>
              <p:nvPr/>
            </p:nvSpPr>
            <p:spPr>
              <a:xfrm rot="18633935">
                <a:off x="3255294" y="2911309"/>
                <a:ext cx="57664" cy="57664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b="1" kern="12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0" name="Straight Connector 14"/>
            <p:cNvSpPr/>
            <p:nvPr/>
          </p:nvSpPr>
          <p:spPr>
            <a:xfrm rot="2773305">
              <a:off x="3281320" y="3875831"/>
              <a:ext cx="57986" cy="5798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b="1" kern="12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308367" y="3402592"/>
              <a:ext cx="134359" cy="2687196"/>
              <a:chOff x="3308367" y="3294643"/>
              <a:chExt cx="134359" cy="2687196"/>
            </a:xfrm>
            <a:grpFill/>
          </p:grpSpPr>
          <p:sp>
            <p:nvSpPr>
              <p:cNvPr id="15" name="Straight Connector 17"/>
              <p:cNvSpPr/>
              <p:nvPr/>
            </p:nvSpPr>
            <p:spPr>
              <a:xfrm rot="4181227">
                <a:off x="2031949" y="4628626"/>
                <a:ext cx="2687196" cy="1922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9614"/>
                    </a:moveTo>
                    <a:lnTo>
                      <a:pt x="2687196" y="9614"/>
                    </a:ln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Straight Connector 18"/>
              <p:cNvSpPr/>
              <p:nvPr/>
            </p:nvSpPr>
            <p:spPr>
              <a:xfrm rot="4181227">
                <a:off x="3308367" y="4571061"/>
                <a:ext cx="134359" cy="13435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b="1" kern="12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841973" y="4648200"/>
            <a:ext cx="5078917" cy="1307070"/>
            <a:chOff x="3841973" y="5154462"/>
            <a:chExt cx="5302026" cy="1487640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3841973" y="5154462"/>
              <a:ext cx="5302026" cy="1487640"/>
            </a:xfrm>
            <a:prstGeom prst="roundRect">
              <a:avLst>
                <a:gd name="adj" fmla="val 1000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20"/>
            <p:cNvSpPr/>
            <p:nvPr/>
          </p:nvSpPr>
          <p:spPr>
            <a:xfrm>
              <a:off x="3885544" y="5198033"/>
              <a:ext cx="5214884" cy="140049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মানব চরিত্রের খারাপ দিকগুলি চিহ্নিত ক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তে পারবে</a:t>
              </a:r>
              <a:r>
                <a:rPr lang="bn-BD" sz="28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746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5791200"/>
            <a:ext cx="2286000" cy="838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নিস্ক্রিয় বাল্প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24600" y="5791200"/>
            <a:ext cx="2286000" cy="838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সক্রিয় বাল্প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9" descr="s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</p:spPr>
      </p:pic>
      <p:sp>
        <p:nvSpPr>
          <p:cNvPr id="15" name="Rectangle 14"/>
          <p:cNvSpPr/>
          <p:nvPr/>
        </p:nvSpPr>
        <p:spPr>
          <a:xfrm>
            <a:off x="4800600" y="0"/>
            <a:ext cx="152400" cy="5410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743200" y="789709"/>
            <a:ext cx="3200400" cy="1143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11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3429000"/>
            <a:ext cx="5181600" cy="1600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সততার সংজ্ঞা খাতায় লিখ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9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76600" y="174228"/>
            <a:ext cx="2667000" cy="1349772"/>
          </a:xfrm>
          <a:prstGeom prst="round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সততার দাবী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" y="1496824"/>
            <a:ext cx="3370497" cy="2313176"/>
            <a:chOff x="6638359" y="702785"/>
            <a:chExt cx="3370497" cy="31827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Oval 12"/>
            <p:cNvSpPr/>
            <p:nvPr/>
          </p:nvSpPr>
          <p:spPr>
            <a:xfrm>
              <a:off x="6638359" y="702785"/>
              <a:ext cx="3370497" cy="318274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2"/>
            <p:cNvSpPr/>
            <p:nvPr/>
          </p:nvSpPr>
          <p:spPr>
            <a:xfrm>
              <a:off x="7200189" y="949864"/>
              <a:ext cx="2383301" cy="22505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3200" b="1" kern="1200" dirty="0" smtClean="0">
                  <a:latin typeface="NikoshBAN" pitchFamily="2" charset="0"/>
                  <a:cs typeface="NikoshBAN" pitchFamily="2" charset="0"/>
                </a:rPr>
                <a:t>ইনসাফ করা</a:t>
              </a:r>
              <a:endParaRPr lang="en-US" sz="32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181" y="4203116"/>
            <a:ext cx="3370516" cy="2350084"/>
            <a:chOff x="5544872" y="3647503"/>
            <a:chExt cx="3370516" cy="305809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Oval 15"/>
            <p:cNvSpPr/>
            <p:nvPr/>
          </p:nvSpPr>
          <p:spPr>
            <a:xfrm>
              <a:off x="5544872" y="3647503"/>
              <a:ext cx="3370516" cy="305809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038473" y="4095350"/>
              <a:ext cx="2383314" cy="21624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1" kern="1200" dirty="0" smtClean="0">
                  <a:latin typeface="NikoshBAN" pitchFamily="2" charset="0"/>
                  <a:cs typeface="NikoshBAN" pitchFamily="2" charset="0"/>
                </a:rPr>
                <a:t>কল্যাণ কামনা করা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5105400" y="1756237"/>
            <a:ext cx="3581400" cy="190136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018809" y="4269409"/>
            <a:ext cx="3581400" cy="190136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0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2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200400" y="98028"/>
            <a:ext cx="2667000" cy="1349772"/>
          </a:xfrm>
          <a:prstGeom prst="round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সততার দাবী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7128" y="1626845"/>
            <a:ext cx="3218072" cy="2259355"/>
            <a:chOff x="-2131587" y="833996"/>
            <a:chExt cx="3218072" cy="3185795"/>
          </a:xfrm>
        </p:grpSpPr>
        <p:sp>
          <p:nvSpPr>
            <p:cNvPr id="7" name="Oval 6"/>
            <p:cNvSpPr/>
            <p:nvPr/>
          </p:nvSpPr>
          <p:spPr>
            <a:xfrm>
              <a:off x="-2131587" y="833996"/>
              <a:ext cx="3218072" cy="3185795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8"/>
            <p:cNvSpPr/>
            <p:nvPr/>
          </p:nvSpPr>
          <p:spPr>
            <a:xfrm>
              <a:off x="-1709543" y="1371587"/>
              <a:ext cx="2275520" cy="22526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400" kern="1200" dirty="0" smtClean="0">
                  <a:latin typeface="NikoshBAN" pitchFamily="2" charset="0"/>
                  <a:cs typeface="NikoshBAN" pitchFamily="2" charset="0"/>
                </a:rPr>
                <a:t>স্বচ্ছতাবলম্বন করা</a:t>
              </a:r>
              <a:endParaRPr lang="en-US" sz="48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7069" y="4191000"/>
            <a:ext cx="3294331" cy="2362200"/>
            <a:chOff x="-76212" y="3598256"/>
            <a:chExt cx="3294331" cy="318354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-76212" y="3598256"/>
              <a:ext cx="3294331" cy="318354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482444" y="3988275"/>
              <a:ext cx="2329443" cy="225110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800" kern="1200" dirty="0" smtClean="0">
                  <a:latin typeface="NikoshBAN" pitchFamily="2" charset="0"/>
                  <a:cs typeface="NikoshBAN" pitchFamily="2" charset="0"/>
                </a:rPr>
                <a:t>আমানত- দারিতা</a:t>
              </a:r>
              <a:endParaRPr lang="en-US" sz="35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444836" y="1905000"/>
            <a:ext cx="3352800" cy="176945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527964" y="4305299"/>
            <a:ext cx="3352800" cy="176945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212</Words>
  <Application>Microsoft Office PowerPoint</Application>
  <PresentationFormat>On-screen Show (4:3)</PresentationFormat>
  <Paragraphs>57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NikoshBAN</vt:lpstr>
      <vt:lpstr>SutonnyMJ</vt:lpstr>
      <vt:lpstr>Wingdings</vt:lpstr>
      <vt:lpstr>Office Theme</vt:lpstr>
      <vt:lpstr>Package</vt:lpstr>
      <vt:lpstr>PowerPoint Presentation</vt:lpstr>
      <vt:lpstr>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abdul mannan</cp:lastModifiedBy>
  <cp:revision>279</cp:revision>
  <dcterms:created xsi:type="dcterms:W3CDTF">2006-08-16T00:00:00Z</dcterms:created>
  <dcterms:modified xsi:type="dcterms:W3CDTF">2019-11-06T05:08:55Z</dcterms:modified>
</cp:coreProperties>
</file>