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67" r:id="rId4"/>
    <p:sldId id="266" r:id="rId5"/>
    <p:sldId id="262" r:id="rId6"/>
    <p:sldId id="270" r:id="rId7"/>
    <p:sldId id="272" r:id="rId8"/>
    <p:sldId id="274" r:id="rId9"/>
    <p:sldId id="275" r:id="rId10"/>
    <p:sldId id="276" r:id="rId11"/>
    <p:sldId id="271" r:id="rId12"/>
    <p:sldId id="277" r:id="rId13"/>
    <p:sldId id="278" r:id="rId14"/>
    <p:sldId id="269" r:id="rId15"/>
    <p:sldId id="273" r:id="rId16"/>
    <p:sldId id="265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FF"/>
    <a:srgbClr val="6600FF"/>
    <a:srgbClr val="99CC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78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80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61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5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74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2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9DA7F3C-E78B-46E5-89CF-550C3B69D2F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84BB4AA-6EC9-4613-9B17-95FF9A6F2C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645F73-E373-4B1B-B555-B53AB16D3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955" y="516835"/>
            <a:ext cx="5373757" cy="61513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053ED-EE49-424B-96C1-FF0D2102CEC7}"/>
              </a:ext>
            </a:extLst>
          </p:cNvPr>
          <p:cNvSpPr txBox="1"/>
          <p:nvPr/>
        </p:nvSpPr>
        <p:spPr>
          <a:xfrm rot="20292003">
            <a:off x="134463" y="2053653"/>
            <a:ext cx="95104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WEL COME</a:t>
            </a:r>
          </a:p>
        </p:txBody>
      </p:sp>
    </p:spTree>
    <p:extLst>
      <p:ext uri="{BB962C8B-B14F-4D97-AF65-F5344CB8AC3E}">
        <p14:creationId xmlns:p14="http://schemas.microsoft.com/office/powerpoint/2010/main" val="3146294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E1C3B69-60A8-4843-95D0-D93E855B4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87" y="1836160"/>
            <a:ext cx="8608668" cy="29990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CBAF41-A014-45F3-9649-1DAAB6476798}"/>
              </a:ext>
            </a:extLst>
          </p:cNvPr>
          <p:cNvSpPr txBox="1"/>
          <p:nvPr/>
        </p:nvSpPr>
        <p:spPr>
          <a:xfrm>
            <a:off x="1304925" y="845127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বাংলাাদেশের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শান্তিরক্ষী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0592B-0BAA-48BF-8DC4-73B85B938E17}"/>
              </a:ext>
            </a:extLst>
          </p:cNvPr>
          <p:cNvSpPr txBox="1"/>
          <p:nvPr/>
        </p:nvSpPr>
        <p:spPr>
          <a:xfrm>
            <a:off x="1463587" y="4835236"/>
            <a:ext cx="9495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১১,০০০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১১টি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শান্তিরক্ষ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ান্তি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07984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8BF057-B8E8-4AAA-98C0-9C7B977FA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840" y="1366837"/>
            <a:ext cx="7559537" cy="4124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B5D745-332E-42E3-BF3D-4A5C109F2FFA}"/>
              </a:ext>
            </a:extLst>
          </p:cNvPr>
          <p:cNvSpPr txBox="1"/>
          <p:nvPr/>
        </p:nvSpPr>
        <p:spPr>
          <a:xfrm>
            <a:off x="2216840" y="409012"/>
            <a:ext cx="755953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F0B1B-BE9E-4A95-9A3A-9F228D597B23}"/>
              </a:ext>
            </a:extLst>
          </p:cNvPr>
          <p:cNvSpPr txBox="1"/>
          <p:nvPr/>
        </p:nvSpPr>
        <p:spPr>
          <a:xfrm>
            <a:off x="2092036" y="5491162"/>
            <a:ext cx="7684342" cy="166199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ার্কিন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গ্রেট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্রিটেন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ফ্রান্স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রাশিয়া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0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53A9897-F16A-4EB3-AC98-52DA6B7F9CA0}"/>
              </a:ext>
            </a:extLst>
          </p:cNvPr>
          <p:cNvSpPr txBox="1"/>
          <p:nvPr/>
        </p:nvSpPr>
        <p:spPr>
          <a:xfrm>
            <a:off x="2369128" y="605595"/>
            <a:ext cx="653934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উনিসেফ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AC97E0-A4DF-44F4-9410-32EC1DCF60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8" y="1385709"/>
            <a:ext cx="6954982" cy="26459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468D84A-3668-4539-AB92-BB3034EECC22}"/>
              </a:ext>
            </a:extLst>
          </p:cNvPr>
          <p:cNvSpPr txBox="1"/>
          <p:nvPr/>
        </p:nvSpPr>
        <p:spPr>
          <a:xfrm>
            <a:off x="1330035" y="4165455"/>
            <a:ext cx="9781309" cy="120032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বঞ্চিত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</p:spTree>
    <p:extLst>
      <p:ext uri="{BB962C8B-B14F-4D97-AF65-F5344CB8AC3E}">
        <p14:creationId xmlns:p14="http://schemas.microsoft.com/office/powerpoint/2010/main" val="30365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32CACA-C74A-418B-ADFF-5680E6277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382" y="2459128"/>
            <a:ext cx="5839690" cy="36083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BCCA8B-A36C-4539-96BD-9FDECB0331CA}"/>
              </a:ext>
            </a:extLst>
          </p:cNvPr>
          <p:cNvSpPr txBox="1"/>
          <p:nvPr/>
        </p:nvSpPr>
        <p:spPr>
          <a:xfrm>
            <a:off x="1350818" y="997528"/>
            <a:ext cx="9040091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১9৮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াংলাদেশের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তৎকালীন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ভাপতি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126809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60785B-1B44-4824-B0EC-FE5646B52645}"/>
              </a:ext>
            </a:extLst>
          </p:cNvPr>
          <p:cNvSpPr txBox="1"/>
          <p:nvPr/>
        </p:nvSpPr>
        <p:spPr>
          <a:xfrm>
            <a:off x="4770783" y="821635"/>
            <a:ext cx="2941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E84FC5B0-C721-4FFC-BF21-BA807E5A9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28177"/>
              </p:ext>
            </p:extLst>
          </p:nvPr>
        </p:nvGraphicFramePr>
        <p:xfrm>
          <a:off x="2715491" y="2145074"/>
          <a:ext cx="7232073" cy="26212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015926">
                  <a:extLst>
                    <a:ext uri="{9D8B030D-6E8A-4147-A177-3AD203B41FA5}">
                      <a16:colId xmlns:a16="http://schemas.microsoft.com/office/drawing/2014/main" val="366794622"/>
                    </a:ext>
                  </a:extLst>
                </a:gridCol>
                <a:gridCol w="216147">
                  <a:extLst>
                    <a:ext uri="{9D8B030D-6E8A-4147-A177-3AD203B41FA5}">
                      <a16:colId xmlns:a16="http://schemas.microsoft.com/office/drawing/2014/main" val="166994167"/>
                    </a:ext>
                  </a:extLst>
                </a:gridCol>
              </a:tblGrid>
              <a:tr h="2617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</a:t>
                      </a:r>
                      <a:r>
                        <a:rPr lang="as-IN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ূ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</a:t>
                      </a:r>
                      <a:r>
                        <a:rPr lang="as-IN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as-IN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4000" b="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য়ন</a:t>
                      </a:r>
                      <a:r>
                        <a:rPr lang="en-US" sz="40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243977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3600" dirty="0"/>
                        <a:t>।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জাতিসংঘ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কত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সালে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িষ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ঠ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য়?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322108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3600" dirty="0"/>
                        <a:t>।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জাতসংঘ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া?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14716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ী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িবস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কত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ে </a:t>
                      </a:r>
                      <a:r>
                        <a:rPr lang="as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ালন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করা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হয়</a:t>
                      </a:r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03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4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AC7A8-F0AF-46D9-80AC-D9BB664A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764" y="585216"/>
            <a:ext cx="4391891" cy="661693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FE0D6-178D-438C-B54D-080B3F220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9982" y="2175162"/>
            <a:ext cx="4856018" cy="4554821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as-IN" sz="39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9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</a:t>
            </a:r>
            <a:r>
              <a:rPr lang="as-IN" sz="39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9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9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D8B37E-06E4-4E0B-956A-59316E6B7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1874" y="2175162"/>
            <a:ext cx="5348961" cy="459139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1225296" lvl="8" indent="0">
              <a:buNone/>
            </a:pPr>
            <a:r>
              <a:rPr lang="en-US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300" i="0" dirty="0" err="1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300" i="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as-IN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300" i="0" dirty="0" err="1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as-IN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300" i="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মিকা</a:t>
            </a:r>
            <a:r>
              <a:rPr lang="en-US" sz="4300" i="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F0C2B5FB-7B35-4DAD-A3C0-A8966836BF18}"/>
              </a:ext>
            </a:extLst>
          </p:cNvPr>
          <p:cNvSpPr/>
          <p:nvPr/>
        </p:nvSpPr>
        <p:spPr>
          <a:xfrm>
            <a:off x="4689764" y="574965"/>
            <a:ext cx="2105890" cy="858982"/>
          </a:xfrm>
          <a:prstGeom prst="wave">
            <a:avLst>
              <a:gd name="adj1" fmla="val 12500"/>
              <a:gd name="adj2" fmla="val 2174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B3F01A-6142-4F71-95E4-35B84ACF6924}"/>
              </a:ext>
            </a:extLst>
          </p:cNvPr>
          <p:cNvSpPr txBox="1"/>
          <p:nvPr/>
        </p:nvSpPr>
        <p:spPr>
          <a:xfrm>
            <a:off x="1239982" y="1557252"/>
            <a:ext cx="4856017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E1ABDC-3FA5-425D-8D5B-382B98522E1B}"/>
              </a:ext>
            </a:extLst>
          </p:cNvPr>
          <p:cNvSpPr txBox="1"/>
          <p:nvPr/>
        </p:nvSpPr>
        <p:spPr>
          <a:xfrm>
            <a:off x="6191874" y="1557251"/>
            <a:ext cx="5348961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7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72B9AC-383F-4C00-B3FA-9982265B0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070" y="1181454"/>
            <a:ext cx="5844209" cy="34459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92DF43-AD76-45DC-BF3B-61D7335CC4DF}"/>
              </a:ext>
            </a:extLst>
          </p:cNvPr>
          <p:cNvSpPr txBox="1"/>
          <p:nvPr/>
        </p:nvSpPr>
        <p:spPr>
          <a:xfrm>
            <a:off x="4225636" y="1"/>
            <a:ext cx="3449782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B1D61A-E3F5-41E6-8C2D-413A0A4C53A3}"/>
              </a:ext>
            </a:extLst>
          </p:cNvPr>
          <p:cNvSpPr txBox="1"/>
          <p:nvPr/>
        </p:nvSpPr>
        <p:spPr>
          <a:xfrm>
            <a:off x="576168" y="5141847"/>
            <a:ext cx="10646014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াতিসংঘে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4520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311013-E4BB-4788-A995-C7227CBC8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90" y="1552878"/>
            <a:ext cx="5550377" cy="47509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9CCD69-55C0-4BCD-947D-FA57E10346B8}"/>
              </a:ext>
            </a:extLst>
          </p:cNvPr>
          <p:cNvSpPr txBox="1"/>
          <p:nvPr/>
        </p:nvSpPr>
        <p:spPr>
          <a:xfrm rot="19690181">
            <a:off x="1291027" y="1902477"/>
            <a:ext cx="6983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as-IN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9600" spc="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as-IN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9600" spc="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</p:spTree>
    <p:extLst>
      <p:ext uri="{BB962C8B-B14F-4D97-AF65-F5344CB8AC3E}">
        <p14:creationId xmlns:p14="http://schemas.microsoft.com/office/powerpoint/2010/main" val="54803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1A2B-BBF4-4241-AB09-2B79889B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0" y="585216"/>
            <a:ext cx="10623342" cy="109594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35CBC-6136-47BA-BF32-277D90F99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6212" cy="8239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FF4F-A15F-4017-9B95-E8D941A5F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80013" cy="377735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ম্মদ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দ্বীন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িউটার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 algn="just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আগরপুর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জি.স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কুলিয়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োরগ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 dinislam.uisc@gmail.com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6EB16-9DAB-4AF6-971A-D21163814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9801" y="1681163"/>
            <a:ext cx="5335587" cy="8239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DE633-5987-4B9D-90BD-1D53D714D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05075"/>
            <a:ext cx="5259388" cy="377735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াংলাদেশ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বিশ্বপর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১২৯-১২৩</a:t>
            </a:r>
          </a:p>
          <a:p>
            <a:pPr marL="0" indent="0" algn="just">
              <a:buNone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6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65ADF1-89AC-4A33-97DA-1C6C619AD826}"/>
              </a:ext>
            </a:extLst>
          </p:cNvPr>
          <p:cNvSpPr txBox="1"/>
          <p:nvPr/>
        </p:nvSpPr>
        <p:spPr>
          <a:xfrm>
            <a:off x="2027583" y="710143"/>
            <a:ext cx="7699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র।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091B94-3189-4FA9-9D33-2E161F21621B}"/>
              </a:ext>
            </a:extLst>
          </p:cNvPr>
          <p:cNvSpPr txBox="1"/>
          <p:nvPr/>
        </p:nvSpPr>
        <p:spPr>
          <a:xfrm>
            <a:off x="2027583" y="3074504"/>
            <a:ext cx="4704521" cy="328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48BD5C-AB85-4A17-BFA4-D4FD5A834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974" y="2875721"/>
            <a:ext cx="4139026" cy="38722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6E68DD-F09D-46C2-95AC-E1BD1D224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05" y="2170762"/>
            <a:ext cx="3790122" cy="432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10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43129-CBEB-4C16-8A1F-A028C6C37555}"/>
              </a:ext>
            </a:extLst>
          </p:cNvPr>
          <p:cNvSpPr txBox="1"/>
          <p:nvPr/>
        </p:nvSpPr>
        <p:spPr>
          <a:xfrm>
            <a:off x="2239617" y="1391478"/>
            <a:ext cx="7832035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3B78E-5F76-4352-B1E0-9D931525B6EA}"/>
              </a:ext>
            </a:extLst>
          </p:cNvPr>
          <p:cNvSpPr txBox="1"/>
          <p:nvPr/>
        </p:nvSpPr>
        <p:spPr>
          <a:xfrm>
            <a:off x="2093843" y="3816626"/>
            <a:ext cx="7977809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02089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4D1D01-6AE8-40A2-A3AE-3DF08F1D6C22}"/>
              </a:ext>
            </a:extLst>
          </p:cNvPr>
          <p:cNvSpPr txBox="1"/>
          <p:nvPr/>
        </p:nvSpPr>
        <p:spPr>
          <a:xfrm>
            <a:off x="5155096" y="706582"/>
            <a:ext cx="240948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FD3D4D-7493-401B-8EE5-688CFFBF3992}"/>
              </a:ext>
            </a:extLst>
          </p:cNvPr>
          <p:cNvSpPr txBox="1"/>
          <p:nvPr/>
        </p:nvSpPr>
        <p:spPr>
          <a:xfrm>
            <a:off x="1205345" y="1731818"/>
            <a:ext cx="9490364" cy="40626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টভূমি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বণর্না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দূরিকর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ংঘের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তিষ্ঠায়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ান্তিরক্ষী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ূমিকা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4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C82A3A-3FCC-4FA3-B0D4-1B4F3FB1CBA9}"/>
              </a:ext>
            </a:extLst>
          </p:cNvPr>
          <p:cNvSpPr txBox="1"/>
          <p:nvPr/>
        </p:nvSpPr>
        <p:spPr>
          <a:xfrm>
            <a:off x="2329974" y="475874"/>
            <a:ext cx="62285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F8B6BB-DAEA-4268-B7CD-E5A74E4B085B}"/>
              </a:ext>
            </a:extLst>
          </p:cNvPr>
          <p:cNvSpPr txBox="1"/>
          <p:nvPr/>
        </p:nvSpPr>
        <p:spPr>
          <a:xfrm>
            <a:off x="1427018" y="1183760"/>
            <a:ext cx="9670473" cy="440120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হুমকি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ত্নাক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ার্যকলাপ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বিশ্বশান্তি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বন্ধুত্ব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জোরদার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ৃতিক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ীতা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ি,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র্ম,ব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ির্বিশেষে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স্বাধী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শ্রদ্ধা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োল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আর্ন্তজাতিক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শান্তিপ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ধিকারের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স্বীকৃতি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সমুন্নত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বাস্তবায়নের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ার্যধারা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F5B17A-C7D5-4140-B823-CE242A461053}"/>
              </a:ext>
            </a:extLst>
          </p:cNvPr>
          <p:cNvSpPr/>
          <p:nvPr/>
        </p:nvSpPr>
        <p:spPr>
          <a:xfrm>
            <a:off x="2078182" y="360218"/>
            <a:ext cx="7481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CD36DF-73A0-4B0C-AAED-3A7E52871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1177637"/>
            <a:ext cx="6026727" cy="45027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DEE48E-D18F-4A6A-A1FF-FF7D44771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177635"/>
            <a:ext cx="4901268" cy="45027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C10EF8-5422-4E8D-870B-A6DBC3C2215B}"/>
              </a:ext>
            </a:extLst>
          </p:cNvPr>
          <p:cNvSpPr txBox="1"/>
          <p:nvPr/>
        </p:nvSpPr>
        <p:spPr>
          <a:xfrm>
            <a:off x="387927" y="5789898"/>
            <a:ext cx="515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651A8-BFAE-4E24-ACD8-AC1BECCAAE92}"/>
              </a:ext>
            </a:extLst>
          </p:cNvPr>
          <p:cNvSpPr txBox="1"/>
          <p:nvPr/>
        </p:nvSpPr>
        <p:spPr>
          <a:xfrm>
            <a:off x="5763491" y="5882230"/>
            <a:ext cx="6262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জাতিসংঘের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ধিবেশনে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িশু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325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BD1312-5008-47A1-B9A9-542BFE8FEED3}"/>
              </a:ext>
            </a:extLst>
          </p:cNvPr>
          <p:cNvSpPr txBox="1"/>
          <p:nvPr/>
        </p:nvSpPr>
        <p:spPr>
          <a:xfrm>
            <a:off x="858983" y="997527"/>
            <a:ext cx="10543308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সেক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টার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as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602EC8-C129-4436-94B8-6B0F9CAAE0FE}"/>
              </a:ext>
            </a:extLst>
          </p:cNvPr>
          <p:cNvSpPr txBox="1"/>
          <p:nvPr/>
        </p:nvSpPr>
        <p:spPr>
          <a:xfrm>
            <a:off x="983673" y="1842654"/>
            <a:ext cx="9559636" cy="4247317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দ।</a:t>
            </a:r>
          </a:p>
          <a:p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নিরাপত্ত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অছি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৫। আ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আদালত</a:t>
            </a:r>
            <a:r>
              <a:rPr lang="en-US" sz="5400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4F591F-DA9D-46E1-8D80-C63C96FAFBC8}"/>
              </a:ext>
            </a:extLst>
          </p:cNvPr>
          <p:cNvSpPr txBox="1"/>
          <p:nvPr/>
        </p:nvSpPr>
        <p:spPr>
          <a:xfrm>
            <a:off x="2285999" y="803319"/>
            <a:ext cx="8188036" cy="707886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নিরসন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06436-79B1-41E5-B9D1-8059A8DA5B9C}"/>
              </a:ext>
            </a:extLst>
          </p:cNvPr>
          <p:cNvSpPr txBox="1"/>
          <p:nvPr/>
        </p:nvSpPr>
        <p:spPr>
          <a:xfrm>
            <a:off x="1316181" y="2008908"/>
            <a:ext cx="10127673" cy="4401205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৩০টি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১৬টি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বৈষম্য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বৈষম্যগু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১৯৯৯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১৭ই 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েস্ব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ংঘ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ে আ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ির্যাত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তিরোধ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 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েবে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>
                <a:latin typeface="NikoshBAN" panose="02000000000000000000" pitchFamily="2" charset="0"/>
                <a:cs typeface="NikoshBAN" panose="02000000000000000000" pitchFamily="2" charset="0"/>
              </a:rPr>
              <a:t>ঘোষ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46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2185</TotalTime>
  <Words>1210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Century Schoolbook</vt:lpstr>
      <vt:lpstr>Corbel</vt:lpstr>
      <vt:lpstr>NikoshBAN</vt:lpstr>
      <vt:lpstr>Wingdings</vt:lpstr>
      <vt:lpstr>Feathered</vt:lpstr>
      <vt:lpstr>PowerPoint Presentation</vt:lpstr>
      <vt:lpstr>পরিচিতি: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কাজ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73</cp:revision>
  <dcterms:created xsi:type="dcterms:W3CDTF">2019-09-29T14:51:30Z</dcterms:created>
  <dcterms:modified xsi:type="dcterms:W3CDTF">2019-11-09T08:21:17Z</dcterms:modified>
</cp:coreProperties>
</file>