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84" r:id="rId3"/>
    <p:sldId id="287" r:id="rId4"/>
    <p:sldId id="262" r:id="rId5"/>
    <p:sldId id="290" r:id="rId6"/>
    <p:sldId id="289" r:id="rId7"/>
    <p:sldId id="263" r:id="rId8"/>
    <p:sldId id="261" r:id="rId9"/>
    <p:sldId id="281" r:id="rId10"/>
    <p:sldId id="277" r:id="rId11"/>
    <p:sldId id="276" r:id="rId12"/>
    <p:sldId id="282" r:id="rId13"/>
    <p:sldId id="270" r:id="rId14"/>
    <p:sldId id="267" r:id="rId15"/>
    <p:sldId id="268" r:id="rId16"/>
    <p:sldId id="280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526" autoAdjust="0"/>
    <p:restoredTop sz="87634" autoAdjust="0"/>
  </p:normalViewPr>
  <p:slideViewPr>
    <p:cSldViewPr>
      <p:cViewPr varScale="1">
        <p:scale>
          <a:sx n="64" d="100"/>
          <a:sy n="64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</a:t>
            </a:r>
            <a:r>
              <a:rPr lang="bn-IN" sz="12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12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দেখব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765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140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95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0340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6411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/>
              <a:t>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244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/>
              <a:t>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239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02" b="11241"/>
          <a:stretch/>
        </p:blipFill>
        <p:spPr bwMode="auto">
          <a:xfrm>
            <a:off x="152400" y="2286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6096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</a:rPr>
              <a:t>	স্বাগতম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156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অভ্যন্তরভাগ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457200" y="5715000"/>
            <a:ext cx="8382000" cy="762000"/>
          </a:xfrm>
          <a:prstGeom prst="wedgeRectCallout">
            <a:avLst>
              <a:gd name="adj1" fmla="val -26624"/>
              <a:gd name="adj2" fmla="val -4534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ভূপৃষ্ঠ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যাওয়ায়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ভূপৃষ্ঠ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পারেনি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গুরুমন্ডল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কেন্দ্রমন্ডল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1" descr="C:\Users\user\Pictures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6400800" cy="4800600"/>
          </a:xfrm>
          <a:prstGeom prst="rect">
            <a:avLst/>
          </a:prstGeom>
          <a:noFill/>
        </p:spPr>
      </p:pic>
      <p:pic>
        <p:nvPicPr>
          <p:cNvPr id="6" name="Picture 1" descr="C:\Users\user\Pictures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544" y="7620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6442" y="115669"/>
            <a:ext cx="558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অভ্যন্তরভাগের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700" name="Picture 4" descr="C:\Users\user\Pictures\structure-ear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838200"/>
            <a:ext cx="5765800" cy="4343400"/>
          </a:xfrm>
          <a:prstGeom prst="rect">
            <a:avLst/>
          </a:prstGeom>
          <a:noFill/>
        </p:spPr>
      </p:pic>
      <p:sp>
        <p:nvSpPr>
          <p:cNvPr id="25" name="Right Brace 24"/>
          <p:cNvSpPr/>
          <p:nvPr/>
        </p:nvSpPr>
        <p:spPr>
          <a:xfrm rot="913213">
            <a:off x="6437138" y="3106765"/>
            <a:ext cx="647174" cy="1637603"/>
          </a:xfrm>
          <a:prstGeom prst="rightBrace">
            <a:avLst>
              <a:gd name="adj1" fmla="val 15382"/>
              <a:gd name="adj2" fmla="val 48448"/>
            </a:avLst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86600" y="3581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৩৫০০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15200" y="19913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9" name="Right Brace 28"/>
          <p:cNvSpPr/>
          <p:nvPr/>
        </p:nvSpPr>
        <p:spPr>
          <a:xfrm rot="1185032">
            <a:off x="6865813" y="2008042"/>
            <a:ext cx="533400" cy="385942"/>
          </a:xfrm>
          <a:prstGeom prst="rightBrace">
            <a:avLst>
              <a:gd name="adj1" fmla="val 0"/>
              <a:gd name="adj2" fmla="val 44799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C:\Users\user\Pictures\282761_447888658563522_44859827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828800"/>
            <a:ext cx="3185717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  <p:bldP spid="25" grpId="1" animBg="1"/>
      <p:bldP spid="26" grpId="0"/>
      <p:bldP spid="26" grpId="1"/>
      <p:bldP spid="28" grpId="0"/>
      <p:bldP spid="28" grpId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2299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0" y="5867400"/>
            <a:ext cx="9144000" cy="685800"/>
          </a:xfrm>
          <a:prstGeom prst="wedgeRectCallout">
            <a:avLst>
              <a:gd name="adj1" fmla="val -26624"/>
              <a:gd name="adj2" fmla="val -4534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কেন্দ্রমন্ডলে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লোহা,সীসা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667000" y="1295400"/>
            <a:ext cx="4267200" cy="4114800"/>
            <a:chOff x="1676400" y="1295400"/>
            <a:chExt cx="4267200" cy="4114800"/>
          </a:xfrm>
        </p:grpSpPr>
        <p:sp>
          <p:nvSpPr>
            <p:cNvPr id="12" name="Donut 11"/>
            <p:cNvSpPr/>
            <p:nvPr/>
          </p:nvSpPr>
          <p:spPr>
            <a:xfrm>
              <a:off x="1676400" y="1295400"/>
              <a:ext cx="4267200" cy="4114800"/>
            </a:xfrm>
            <a:prstGeom prst="donut">
              <a:avLst>
                <a:gd name="adj" fmla="val 1032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2080591" y="1742661"/>
              <a:ext cx="3458818" cy="3220278"/>
            </a:xfrm>
            <a:prstGeom prst="donut">
              <a:avLst>
                <a:gd name="adj" fmla="val 31855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935357" y="2458278"/>
              <a:ext cx="1825486" cy="17890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33800" y="2750403"/>
              <a:ext cx="76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.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5400000" flipH="1" flipV="1">
            <a:off x="4400550" y="2838450"/>
            <a:ext cx="990600" cy="38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10400" y="2743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৩৫০০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76800" y="2971800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5372100" y="1562100"/>
            <a:ext cx="4572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638800" y="16764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10400" y="1447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pic>
        <p:nvPicPr>
          <p:cNvPr id="43" name="Picture 3" descr="C:\Users\user\Pictures\lead-c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9329" y="2667000"/>
            <a:ext cx="1354607" cy="13478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Picture 4" descr="C:\Users\user\Pictures\Nickel_chu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729" y="2743200"/>
            <a:ext cx="1248529" cy="131511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" name="TextBox 44"/>
          <p:cNvSpPr txBox="1"/>
          <p:nvPr/>
        </p:nvSpPr>
        <p:spPr>
          <a:xfrm>
            <a:off x="838200" y="464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81000" y="381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নিকেল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" y="5029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সীসা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ular Callout 47"/>
          <p:cNvSpPr/>
          <p:nvPr/>
        </p:nvSpPr>
        <p:spPr>
          <a:xfrm>
            <a:off x="5791200" y="4876800"/>
            <a:ext cx="3124200" cy="838200"/>
          </a:xfrm>
          <a:prstGeom prst="wedgeRectCallout">
            <a:avLst>
              <a:gd name="adj1" fmla="val -67537"/>
              <a:gd name="adj2" fmla="val -102572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গুরুমন্ডলে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ভাগই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আধা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23 C -0.04479 -0.04994 0.00677 0.00578 -0.04306 -0.03861 C -0.05608 -0.0504 -0.06962 -0.06358 -0.08281 -0.07491 C -0.09549 -0.08509 -0.08663 -0.07422 -0.09774 -0.08439 C -0.1066 -0.09295 -0.11563 -0.10705 -0.12691 -0.11098 C -0.13403 -0.11376 -0.1342 -0.11353 -0.14149 -0.11838 C -0.14861 -0.12277 -0.15538 -0.12786 -0.16233 -0.13272 C -0.17309 -0.14035 -0.17274 -0.14613 -0.18542 -0.14983 C -0.19861 -0.15977 -0.21129 -0.16809 -0.22552 -0.17618 C -0.25209 -0.19168 -0.21962 -0.1778 -0.24011 -0.18613 C -0.25 -0.19422 -0.25955 -0.20185 -0.27153 -0.20532 C -0.28264 -0.2141 -0.29618 -0.22035 -0.30712 -0.2296 C -0.31424 -0.23561 -0.32396 -0.2511 -0.33212 -0.2511 " pathEditMode="relative" rAng="0" ptsTypes="ffffffffffffA">
                                      <p:cBhvr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87283E-6 C -0.04444 0.03722 0.00799 -0.00347 -0.04253 0.0289 C -0.05607 0.03792 -0.06961 0.04786 -0.08316 0.05595 C -0.09618 0.06358 -0.08697 0.05526 -0.09809 0.06289 C -0.10711 0.06982 -0.11649 0.07953 -0.12795 0.08277 C -0.13524 0.08485 -0.13559 0.08485 -0.14305 0.08786 C -0.15 0.09179 -0.15729 0.09549 -0.16406 0.09942 C -0.175 0.10474 -0.17465 0.10913 -0.18767 0.11144 C -0.20069 0.11907 -0.21354 0.12578 -0.22795 0.13179 C -0.25503 0.14335 -0.22187 0.13271 -0.24322 0.13872 C -0.25277 0.14474 -0.26284 0.15098 -0.27465 0.15306 C -0.28628 0.15976 -0.29965 0.16462 -0.31076 0.17133 C -0.31805 0.17572 -0.32795 0.1882 -0.33611 0.1882 " pathEditMode="relative" rAng="0" ptsTypes="ffffffffffffA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38" grpId="0"/>
      <p:bldP spid="46" grpId="0"/>
      <p:bldP spid="47" grpId="0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629" name="Picture 5" descr="C:\Users\user\Pictures\5th content pic\volcanic-eruption-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0" y="1295400"/>
            <a:ext cx="5613400" cy="42100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62000" y="228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উদগীরন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1676400"/>
            <a:ext cx="2971800" cy="2819401"/>
            <a:chOff x="381000" y="990600"/>
            <a:chExt cx="5410200" cy="4576763"/>
          </a:xfrm>
        </p:grpSpPr>
        <p:pic>
          <p:nvPicPr>
            <p:cNvPr id="18" name="Picture 2" descr="C:\Users\user\Pictures\000047325-29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381000" y="990600"/>
              <a:ext cx="5410200" cy="4576763"/>
            </a:xfrm>
            <a:prstGeom prst="rect">
              <a:avLst/>
            </a:prstGeom>
            <a:noFill/>
          </p:spPr>
        </p:pic>
        <p:sp>
          <p:nvSpPr>
            <p:cNvPr id="20" name="Oval 19"/>
            <p:cNvSpPr/>
            <p:nvPr/>
          </p:nvSpPr>
          <p:spPr>
            <a:xfrm>
              <a:off x="2590800" y="2286000"/>
              <a:ext cx="838200" cy="1981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ular Callout 13"/>
          <p:cNvSpPr/>
          <p:nvPr/>
        </p:nvSpPr>
        <p:spPr>
          <a:xfrm>
            <a:off x="0" y="4953000"/>
            <a:ext cx="3124200" cy="838200"/>
          </a:xfrm>
          <a:prstGeom prst="wedgeRectCallout">
            <a:avLst>
              <a:gd name="adj1" fmla="val 17870"/>
              <a:gd name="adj2" fmla="val -17053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গুরুমন্ডলে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ভাগই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আধা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5334000"/>
            <a:ext cx="5562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উদগীরনে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লাভা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1447800" y="228600"/>
            <a:ext cx="6096000" cy="6858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 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৮মি.</a:t>
              </a:r>
              <a:endParaRPr lang="en-US" sz="32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0" y="5791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২ ও ৩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7346" name="Picture 2" descr="C:\Users\user\Pictures\2000px-Mercury_Internal_Structur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17689"/>
            <a:ext cx="5622470" cy="5830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পৃষ্ট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শিলামন্ডলের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ক) ৩৫০০   খ) ২৫০০   গ)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১০০   ঘ) ৮০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429000"/>
            <a:ext cx="8077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।)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পৃষ্ঠের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অভ্যন্তরকে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ঘিরে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শিলামন্ডল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।।)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গুরুমন্ডলের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।।।)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কেন্দ্রমন্ডলে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ক)  । 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খ)  । , ।।   গ)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।।, ।।।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ঘ) ।, ।।, ।।।</a:t>
            </a:r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1" name="Donut 10"/>
          <p:cNvSpPr/>
          <p:nvPr/>
        </p:nvSpPr>
        <p:spPr>
          <a:xfrm>
            <a:off x="1752600" y="5213866"/>
            <a:ext cx="762000" cy="708124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4724400" y="2590800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1828800"/>
            <a:ext cx="289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লাভা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কেন্দ্রমন্ডল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গুরুমন্ডল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শিলামন্ডল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447800" y="228600"/>
            <a:ext cx="6096000" cy="7620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0" y="2514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কেন্দ্রমন্ডল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গুরুমন্ডল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007123">
            <a:off x="1913406" y="1903020"/>
            <a:ext cx="4572000" cy="26670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082" y="3200400"/>
            <a:ext cx="5306518" cy="275152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bn-BD" sz="2400" b="1" dirty="0" smtClean="0">
                <a:latin typeface="Arial Narrow" pitchFamily="34" charset="0"/>
                <a:cs typeface="NikoshBAN" pitchFamily="2" charset="0"/>
              </a:rPr>
              <a:t>মুহাঃ</a:t>
            </a:r>
            <a:r>
              <a:rPr lang="bn-IN" sz="2400" b="1" dirty="0" smtClean="0">
                <a:latin typeface="Arial Narrow" pitchFamily="34" charset="0"/>
                <a:cs typeface="NikoshBAN" pitchFamily="2" charset="0"/>
              </a:rPr>
              <a:t>কবীর উদ্দিন বিশ্বাস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bn-IN" sz="2400" b="1" dirty="0" smtClean="0">
                <a:latin typeface="Arial Narrow" pitchFamily="34" charset="0"/>
                <a:cs typeface="NikoshBAN" pitchFamily="2" charset="0"/>
              </a:rPr>
              <a:t>প্রধান শিক্ষক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আলহাজ্ব আব্দুল করিম উচ্চ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bn-IN" sz="2000" smtClean="0">
                <a:latin typeface="NikoshBAN" pitchFamily="2" charset="0"/>
                <a:cs typeface="NikoshBAN" pitchFamily="2" charset="0"/>
              </a:rPr>
              <a:t>রাজবাড়ি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সদর,রাজবাড়ি।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E-mail: 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kabiirbd77@gmail.com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,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	 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 0172 969 00 20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      0197 969 00 20 </a:t>
            </a:r>
            <a:endParaRPr lang="bn-IN" sz="2000" b="1" dirty="0" smtClean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6082" y="609600"/>
            <a:ext cx="5230318" cy="1676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4648200"/>
            <a:ext cx="3200399" cy="246221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শ্রেণি-ষষ্ঠ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87" r="18688"/>
          <a:stretch/>
        </p:blipFill>
        <p:spPr>
          <a:xfrm>
            <a:off x="5664995" y="304799"/>
            <a:ext cx="3174206" cy="4210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1286"/>
            <a:ext cx="8534400" cy="531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5334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ডিমের  কয়টি স্তর  দেখা  যাচছে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6211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1" descr="C:\Users\user\Pictures\5th content pic\blue_green_earth_hg_wh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199"/>
            <a:ext cx="8001000" cy="52578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199" y="5594705"/>
            <a:ext cx="5029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7346" name="Picture 2" descr="C:\Users\user\Pictures\2000px-Mercury_Internal_Structur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7689"/>
            <a:ext cx="7391400" cy="6135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141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181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2400" y="454152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1336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228600"/>
            <a:ext cx="8839200" cy="7620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828801"/>
            <a:ext cx="8229600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2299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457200" y="5715000"/>
            <a:ext cx="8382000" cy="609600"/>
          </a:xfrm>
          <a:prstGeom prst="wedgeRectCallout">
            <a:avLst>
              <a:gd name="adj1" fmla="val -26624"/>
              <a:gd name="adj2" fmla="val -4534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জলমন্ডলের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1371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শিলামন্ডল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2286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গুরুমন্ডল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3276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কেন্দ্রমন্ডল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81000" y="990600"/>
            <a:ext cx="5410200" cy="4576763"/>
            <a:chOff x="381000" y="990600"/>
            <a:chExt cx="5410200" cy="4576763"/>
          </a:xfrm>
        </p:grpSpPr>
        <p:pic>
          <p:nvPicPr>
            <p:cNvPr id="56322" name="Picture 2" descr="C:\Users\user\Pictures\000047325-29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381000" y="990600"/>
              <a:ext cx="5410200" cy="4576763"/>
            </a:xfrm>
            <a:prstGeom prst="rect">
              <a:avLst/>
            </a:prstGeom>
            <a:noFill/>
          </p:spPr>
        </p:pic>
        <p:sp>
          <p:nvSpPr>
            <p:cNvPr id="26" name="Oval 25"/>
            <p:cNvSpPr/>
            <p:nvPr/>
          </p:nvSpPr>
          <p:spPr>
            <a:xfrm>
              <a:off x="2590800" y="2286000"/>
              <a:ext cx="838200" cy="1981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rot="10800000" flipV="1">
            <a:off x="5105400" y="1752600"/>
            <a:ext cx="1524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rot="10800000" flipV="1">
            <a:off x="4419600" y="2547610"/>
            <a:ext cx="2209800" cy="2717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1"/>
          </p:cNvCxnSpPr>
          <p:nvPr/>
        </p:nvCxnSpPr>
        <p:spPr>
          <a:xfrm rot="10800000">
            <a:off x="3657600" y="3352800"/>
            <a:ext cx="3048000" cy="1854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3" name="Picture 1" descr="C:\Users\user\Pictures\5th content pic\glob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330" y="1219200"/>
            <a:ext cx="849507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353</Words>
  <Application>Microsoft Office PowerPoint</Application>
  <PresentationFormat>On-screen Show (4:3)</PresentationFormat>
  <Paragraphs>74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Logic</cp:lastModifiedBy>
  <cp:revision>375</cp:revision>
  <dcterms:created xsi:type="dcterms:W3CDTF">2006-08-16T00:00:00Z</dcterms:created>
  <dcterms:modified xsi:type="dcterms:W3CDTF">2019-11-04T00:42:23Z</dcterms:modified>
</cp:coreProperties>
</file>