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86" r:id="rId4"/>
    <p:sldId id="285" r:id="rId5"/>
    <p:sldId id="261" r:id="rId6"/>
    <p:sldId id="263" r:id="rId7"/>
    <p:sldId id="262" r:id="rId8"/>
    <p:sldId id="264" r:id="rId9"/>
    <p:sldId id="267" r:id="rId10"/>
    <p:sldId id="284" r:id="rId11"/>
  </p:sldIdLst>
  <p:sldSz cx="9236075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7" autoAdjust="0"/>
  </p:normalViewPr>
  <p:slideViewPr>
    <p:cSldViewPr snapToGrid="0">
      <p:cViewPr varScale="1">
        <p:scale>
          <a:sx n="38" d="100"/>
          <a:sy n="38" d="100"/>
        </p:scale>
        <p:origin x="22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06" y="1995312"/>
            <a:ext cx="7850664" cy="4244622"/>
          </a:xfrm>
        </p:spPr>
        <p:txBody>
          <a:bodyPr anchor="b"/>
          <a:lstStyle>
            <a:lvl1pPr algn="ctr">
              <a:defRPr sz="6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510" y="6403623"/>
            <a:ext cx="6927056" cy="2943577"/>
          </a:xfrm>
        </p:spPr>
        <p:txBody>
          <a:bodyPr/>
          <a:lstStyle>
            <a:lvl1pPr marL="0" indent="0" algn="ctr">
              <a:buNone/>
              <a:defRPr sz="2424"/>
            </a:lvl1pPr>
            <a:lvl2pPr marL="461818" indent="0" algn="ctr">
              <a:buNone/>
              <a:defRPr sz="2020"/>
            </a:lvl2pPr>
            <a:lvl3pPr marL="923635" indent="0" algn="ctr">
              <a:buNone/>
              <a:defRPr sz="1818"/>
            </a:lvl3pPr>
            <a:lvl4pPr marL="1385453" indent="0" algn="ctr">
              <a:buNone/>
              <a:defRPr sz="1616"/>
            </a:lvl4pPr>
            <a:lvl5pPr marL="1847271" indent="0" algn="ctr">
              <a:buNone/>
              <a:defRPr sz="1616"/>
            </a:lvl5pPr>
            <a:lvl6pPr marL="2309089" indent="0" algn="ctr">
              <a:buNone/>
              <a:defRPr sz="1616"/>
            </a:lvl6pPr>
            <a:lvl7pPr marL="2770906" indent="0" algn="ctr">
              <a:buNone/>
              <a:defRPr sz="1616"/>
            </a:lvl7pPr>
            <a:lvl8pPr marL="3232724" indent="0" algn="ctr">
              <a:buNone/>
              <a:defRPr sz="1616"/>
            </a:lvl8pPr>
            <a:lvl9pPr marL="3694542" indent="0" algn="ctr">
              <a:buNone/>
              <a:defRPr sz="161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9567" y="649111"/>
            <a:ext cx="1991529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4981" y="649111"/>
            <a:ext cx="5859135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70" y="3039537"/>
            <a:ext cx="7966115" cy="5071532"/>
          </a:xfrm>
        </p:spPr>
        <p:txBody>
          <a:bodyPr anchor="b"/>
          <a:lstStyle>
            <a:lvl1pPr>
              <a:defRPr sz="6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170" y="8159048"/>
            <a:ext cx="7966115" cy="2666999"/>
          </a:xfrm>
        </p:spPr>
        <p:txBody>
          <a:bodyPr/>
          <a:lstStyle>
            <a:lvl1pPr marL="0" indent="0">
              <a:buNone/>
              <a:defRPr sz="2424">
                <a:solidFill>
                  <a:schemeClr val="tx1"/>
                </a:solidFill>
              </a:defRPr>
            </a:lvl1pPr>
            <a:lvl2pPr marL="46181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923635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3pPr>
            <a:lvl4pPr marL="1385453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4pPr>
            <a:lvl5pPr marL="1847271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5pPr>
            <a:lvl6pPr marL="2309089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6pPr>
            <a:lvl7pPr marL="2770906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7pPr>
            <a:lvl8pPr marL="3232724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8pPr>
            <a:lvl9pPr marL="3694542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980" y="3245556"/>
            <a:ext cx="3925332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63" y="3245556"/>
            <a:ext cx="3925332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83" y="649114"/>
            <a:ext cx="796611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184" y="2988734"/>
            <a:ext cx="3907292" cy="1464732"/>
          </a:xfrm>
        </p:spPr>
        <p:txBody>
          <a:bodyPr anchor="b"/>
          <a:lstStyle>
            <a:lvl1pPr marL="0" indent="0">
              <a:buNone/>
              <a:defRPr sz="2424" b="1"/>
            </a:lvl1pPr>
            <a:lvl2pPr marL="461818" indent="0">
              <a:buNone/>
              <a:defRPr sz="2020" b="1"/>
            </a:lvl2pPr>
            <a:lvl3pPr marL="923635" indent="0">
              <a:buNone/>
              <a:defRPr sz="1818" b="1"/>
            </a:lvl3pPr>
            <a:lvl4pPr marL="1385453" indent="0">
              <a:buNone/>
              <a:defRPr sz="1616" b="1"/>
            </a:lvl4pPr>
            <a:lvl5pPr marL="1847271" indent="0">
              <a:buNone/>
              <a:defRPr sz="1616" b="1"/>
            </a:lvl5pPr>
            <a:lvl6pPr marL="2309089" indent="0">
              <a:buNone/>
              <a:defRPr sz="1616" b="1"/>
            </a:lvl6pPr>
            <a:lvl7pPr marL="2770906" indent="0">
              <a:buNone/>
              <a:defRPr sz="1616" b="1"/>
            </a:lvl7pPr>
            <a:lvl8pPr marL="3232724" indent="0">
              <a:buNone/>
              <a:defRPr sz="1616" b="1"/>
            </a:lvl8pPr>
            <a:lvl9pPr marL="3694542" indent="0">
              <a:buNone/>
              <a:defRPr sz="16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84" y="4453467"/>
            <a:ext cx="3907292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763" y="2988734"/>
            <a:ext cx="3926535" cy="1464732"/>
          </a:xfrm>
        </p:spPr>
        <p:txBody>
          <a:bodyPr anchor="b"/>
          <a:lstStyle>
            <a:lvl1pPr marL="0" indent="0">
              <a:buNone/>
              <a:defRPr sz="2424" b="1"/>
            </a:lvl1pPr>
            <a:lvl2pPr marL="461818" indent="0">
              <a:buNone/>
              <a:defRPr sz="2020" b="1"/>
            </a:lvl2pPr>
            <a:lvl3pPr marL="923635" indent="0">
              <a:buNone/>
              <a:defRPr sz="1818" b="1"/>
            </a:lvl3pPr>
            <a:lvl4pPr marL="1385453" indent="0">
              <a:buNone/>
              <a:defRPr sz="1616" b="1"/>
            </a:lvl4pPr>
            <a:lvl5pPr marL="1847271" indent="0">
              <a:buNone/>
              <a:defRPr sz="1616" b="1"/>
            </a:lvl5pPr>
            <a:lvl6pPr marL="2309089" indent="0">
              <a:buNone/>
              <a:defRPr sz="1616" b="1"/>
            </a:lvl6pPr>
            <a:lvl7pPr marL="2770906" indent="0">
              <a:buNone/>
              <a:defRPr sz="1616" b="1"/>
            </a:lvl7pPr>
            <a:lvl8pPr marL="3232724" indent="0">
              <a:buNone/>
              <a:defRPr sz="1616" b="1"/>
            </a:lvl8pPr>
            <a:lvl9pPr marL="3694542" indent="0">
              <a:buNone/>
              <a:defRPr sz="16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763" y="4453467"/>
            <a:ext cx="392653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83" y="812800"/>
            <a:ext cx="2978875" cy="2844800"/>
          </a:xfrm>
        </p:spPr>
        <p:txBody>
          <a:bodyPr anchor="b"/>
          <a:lstStyle>
            <a:lvl1pPr>
              <a:defRPr sz="32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535" y="1755425"/>
            <a:ext cx="4675763" cy="8664222"/>
          </a:xfrm>
        </p:spPr>
        <p:txBody>
          <a:bodyPr/>
          <a:lstStyle>
            <a:lvl1pPr>
              <a:defRPr sz="3232"/>
            </a:lvl1pPr>
            <a:lvl2pPr>
              <a:defRPr sz="2828"/>
            </a:lvl2pPr>
            <a:lvl3pPr>
              <a:defRPr sz="2424"/>
            </a:lvl3pPr>
            <a:lvl4pPr>
              <a:defRPr sz="2020"/>
            </a:lvl4pPr>
            <a:lvl5pPr>
              <a:defRPr sz="2020"/>
            </a:lvl5pPr>
            <a:lvl6pPr>
              <a:defRPr sz="2020"/>
            </a:lvl6pPr>
            <a:lvl7pPr>
              <a:defRPr sz="2020"/>
            </a:lvl7pPr>
            <a:lvl8pPr>
              <a:defRPr sz="2020"/>
            </a:lvl8pPr>
            <a:lvl9pPr>
              <a:defRPr sz="20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183" y="3657600"/>
            <a:ext cx="2978875" cy="6776156"/>
          </a:xfrm>
        </p:spPr>
        <p:txBody>
          <a:bodyPr/>
          <a:lstStyle>
            <a:lvl1pPr marL="0" indent="0">
              <a:buNone/>
              <a:defRPr sz="1616"/>
            </a:lvl1pPr>
            <a:lvl2pPr marL="461818" indent="0">
              <a:buNone/>
              <a:defRPr sz="1414"/>
            </a:lvl2pPr>
            <a:lvl3pPr marL="923635" indent="0">
              <a:buNone/>
              <a:defRPr sz="1212"/>
            </a:lvl3pPr>
            <a:lvl4pPr marL="1385453" indent="0">
              <a:buNone/>
              <a:defRPr sz="1010"/>
            </a:lvl4pPr>
            <a:lvl5pPr marL="1847271" indent="0">
              <a:buNone/>
              <a:defRPr sz="1010"/>
            </a:lvl5pPr>
            <a:lvl6pPr marL="2309089" indent="0">
              <a:buNone/>
              <a:defRPr sz="1010"/>
            </a:lvl6pPr>
            <a:lvl7pPr marL="2770906" indent="0">
              <a:buNone/>
              <a:defRPr sz="1010"/>
            </a:lvl7pPr>
            <a:lvl8pPr marL="3232724" indent="0">
              <a:buNone/>
              <a:defRPr sz="1010"/>
            </a:lvl8pPr>
            <a:lvl9pPr marL="3694542" indent="0">
              <a:buNone/>
              <a:defRPr sz="10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83" y="812800"/>
            <a:ext cx="2978875" cy="2844800"/>
          </a:xfrm>
        </p:spPr>
        <p:txBody>
          <a:bodyPr anchor="b"/>
          <a:lstStyle>
            <a:lvl1pPr>
              <a:defRPr sz="32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6535" y="1755425"/>
            <a:ext cx="4675763" cy="8664222"/>
          </a:xfrm>
        </p:spPr>
        <p:txBody>
          <a:bodyPr anchor="t"/>
          <a:lstStyle>
            <a:lvl1pPr marL="0" indent="0">
              <a:buNone/>
              <a:defRPr sz="3232"/>
            </a:lvl1pPr>
            <a:lvl2pPr marL="461818" indent="0">
              <a:buNone/>
              <a:defRPr sz="2828"/>
            </a:lvl2pPr>
            <a:lvl3pPr marL="923635" indent="0">
              <a:buNone/>
              <a:defRPr sz="2424"/>
            </a:lvl3pPr>
            <a:lvl4pPr marL="1385453" indent="0">
              <a:buNone/>
              <a:defRPr sz="2020"/>
            </a:lvl4pPr>
            <a:lvl5pPr marL="1847271" indent="0">
              <a:buNone/>
              <a:defRPr sz="2020"/>
            </a:lvl5pPr>
            <a:lvl6pPr marL="2309089" indent="0">
              <a:buNone/>
              <a:defRPr sz="2020"/>
            </a:lvl6pPr>
            <a:lvl7pPr marL="2770906" indent="0">
              <a:buNone/>
              <a:defRPr sz="2020"/>
            </a:lvl7pPr>
            <a:lvl8pPr marL="3232724" indent="0">
              <a:buNone/>
              <a:defRPr sz="2020"/>
            </a:lvl8pPr>
            <a:lvl9pPr marL="3694542" indent="0">
              <a:buNone/>
              <a:defRPr sz="20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183" y="3657600"/>
            <a:ext cx="2978875" cy="6776156"/>
          </a:xfrm>
        </p:spPr>
        <p:txBody>
          <a:bodyPr/>
          <a:lstStyle>
            <a:lvl1pPr marL="0" indent="0">
              <a:buNone/>
              <a:defRPr sz="1616"/>
            </a:lvl1pPr>
            <a:lvl2pPr marL="461818" indent="0">
              <a:buNone/>
              <a:defRPr sz="1414"/>
            </a:lvl2pPr>
            <a:lvl3pPr marL="923635" indent="0">
              <a:buNone/>
              <a:defRPr sz="1212"/>
            </a:lvl3pPr>
            <a:lvl4pPr marL="1385453" indent="0">
              <a:buNone/>
              <a:defRPr sz="1010"/>
            </a:lvl4pPr>
            <a:lvl5pPr marL="1847271" indent="0">
              <a:buNone/>
              <a:defRPr sz="1010"/>
            </a:lvl5pPr>
            <a:lvl6pPr marL="2309089" indent="0">
              <a:buNone/>
              <a:defRPr sz="1010"/>
            </a:lvl6pPr>
            <a:lvl7pPr marL="2770906" indent="0">
              <a:buNone/>
              <a:defRPr sz="1010"/>
            </a:lvl7pPr>
            <a:lvl8pPr marL="3232724" indent="0">
              <a:buNone/>
              <a:defRPr sz="1010"/>
            </a:lvl8pPr>
            <a:lvl9pPr marL="3694542" indent="0">
              <a:buNone/>
              <a:defRPr sz="10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4980" y="649114"/>
            <a:ext cx="796611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980" y="3245556"/>
            <a:ext cx="796611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980" y="11300181"/>
            <a:ext cx="207811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3848-1CA9-4BA1-B869-EEC27F32B47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450" y="11300181"/>
            <a:ext cx="31171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2978" y="11300181"/>
            <a:ext cx="207811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92D8-7A45-4037-A7E2-E506E75E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23635" rtl="0" eaLnBrk="1" latinLnBrk="0" hangingPunct="1">
        <a:lnSpc>
          <a:spcPct val="90000"/>
        </a:lnSpc>
        <a:spcBef>
          <a:spcPct val="0"/>
        </a:spcBef>
        <a:buNone/>
        <a:defRPr sz="44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909" indent="-230909" algn="l" defTabSz="923635" rtl="0" eaLnBrk="1" latinLnBrk="0" hangingPunct="1">
        <a:lnSpc>
          <a:spcPct val="90000"/>
        </a:lnSpc>
        <a:spcBef>
          <a:spcPts val="1010"/>
        </a:spcBef>
        <a:buFont typeface="Arial" panose="020B0604020202020204" pitchFamily="34" charset="0"/>
        <a:buChar char="•"/>
        <a:defRPr sz="2828" kern="1200">
          <a:solidFill>
            <a:schemeClr val="tx1"/>
          </a:solidFill>
          <a:latin typeface="+mn-lt"/>
          <a:ea typeface="+mn-ea"/>
          <a:cs typeface="+mn-cs"/>
        </a:defRPr>
      </a:lvl1pPr>
      <a:lvl2pPr marL="692727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2pPr>
      <a:lvl3pPr marL="1154544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616362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2078180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539997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3001815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463633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925451" indent="-230909" algn="l" defTabSz="92363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1818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3635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5453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47271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09089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0906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32724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694542" algn="l" defTabSz="92363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9236074" cy="123418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</a:rPr>
              <a:t>স্বা</a:t>
            </a:r>
            <a:endParaRPr lang="en-US" sz="19900" dirty="0" smtClean="0">
              <a:solidFill>
                <a:srgbClr val="FF0000"/>
              </a:solidFill>
            </a:endParaRPr>
          </a:p>
          <a:p>
            <a:pPr algn="ctr"/>
            <a:r>
              <a:rPr lang="en-US" sz="19900" dirty="0" smtClean="0">
                <a:solidFill>
                  <a:srgbClr val="FF0000"/>
                </a:solidFill>
              </a:rPr>
              <a:t>গ</a:t>
            </a:r>
          </a:p>
          <a:p>
            <a:pPr algn="ctr"/>
            <a:r>
              <a:rPr lang="en-US" sz="19900" dirty="0" smtClean="0">
                <a:solidFill>
                  <a:srgbClr val="FF0000"/>
                </a:solidFill>
              </a:rPr>
              <a:t>ত</a:t>
            </a:r>
          </a:p>
          <a:p>
            <a:pPr algn="ctr"/>
            <a:r>
              <a:rPr lang="en-US" sz="19900" dirty="0" smtClean="0">
                <a:solidFill>
                  <a:srgbClr val="FF0000"/>
                </a:solidFill>
              </a:rPr>
              <a:t>ম 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5" y="3106452"/>
            <a:ext cx="7479335" cy="31419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57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41" y="7012779"/>
            <a:ext cx="6849760" cy="47220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399" y="2897761"/>
            <a:ext cx="8956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/>
              <a:t>খন্দকার মোফাখখার হোসেন </a:t>
            </a:r>
            <a:r>
              <a:rPr lang="en-US" sz="3600" b="1" dirty="0"/>
              <a:t>,</a:t>
            </a:r>
            <a:r>
              <a:rPr lang="bn-IN" sz="3600" b="1" dirty="0"/>
              <a:t>আইসিটি শিক্ষক</a:t>
            </a:r>
          </a:p>
          <a:p>
            <a:pPr algn="ctr"/>
            <a:r>
              <a:rPr lang="bn-IN" sz="3600" b="1" dirty="0"/>
              <a:t>আফতাব উদ্দিন স্কুল এ্যান্ড কলেজ </a:t>
            </a:r>
          </a:p>
          <a:p>
            <a:pPr algn="ctr"/>
            <a:r>
              <a:rPr lang="bn-IN" sz="3600" b="1" dirty="0"/>
              <a:t>বাজিতপুর , কিশোরগঞ্জ ।</a:t>
            </a:r>
          </a:p>
          <a:p>
            <a:pPr algn="ctr"/>
            <a:r>
              <a:rPr lang="bn-IN" sz="3600" b="1" dirty="0"/>
              <a:t>মোবাইল-০১৯১১৬৮৯৫০৩  </a:t>
            </a:r>
          </a:p>
          <a:p>
            <a:pPr algn="ctr"/>
            <a:r>
              <a:rPr lang="bn-IN" sz="3600" b="1" dirty="0"/>
              <a:t>তারিখঃ ১৬/১০/২০১৯ </a:t>
            </a:r>
            <a:endParaRPr lang="en-US" sz="3600" b="1" dirty="0"/>
          </a:p>
          <a:p>
            <a:pPr algn="ctr"/>
            <a:r>
              <a:rPr lang="en-US" sz="3600" b="1" dirty="0"/>
              <a:t>E-mail- mufakkher88@gmail.com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6748" y="949283"/>
            <a:ext cx="423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/>
              <a:t>পরিচিতি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4551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01" y="1676400"/>
            <a:ext cx="7431499" cy="94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02"/>
            <a:ext cx="9236075" cy="1182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6075" cy="1233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4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6" y="-74023"/>
            <a:ext cx="9025999" cy="121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8589" cy="1240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06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6075" cy="121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6075" cy="121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46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6075" cy="1247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249"/>
            <a:ext cx="9236074" cy="1242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13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52020"/>
            <a:ext cx="9063080" cy="1287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5" y="0"/>
            <a:ext cx="9236075" cy="1249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64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6200"/>
            <a:ext cx="9236075" cy="121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6075" cy="121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2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25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AUSC</cp:lastModifiedBy>
  <cp:revision>28</cp:revision>
  <dcterms:created xsi:type="dcterms:W3CDTF">2019-10-16T03:12:00Z</dcterms:created>
  <dcterms:modified xsi:type="dcterms:W3CDTF">2019-11-08T19:32:39Z</dcterms:modified>
</cp:coreProperties>
</file>