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C7CF-5247-4777-86D0-FDFD37810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30079-2BB4-470C-A84D-57EFDDEB5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298BC-F144-4889-98C2-7C895E67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AD92-0664-4907-B25C-F7C7F503716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7C04D-2D81-4C76-BF6F-1680FF5C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3DA18-93B6-46F6-84AA-2604E55D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BE9C-84AD-42C4-87B6-CF9F5D91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6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DA90-586B-4CAB-A957-ADCE88A36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190310-514D-427C-A310-019510D71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14791-5E57-4D42-B802-01DF0CFD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AD92-0664-4907-B25C-F7C7F503716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14011-2DDF-45E8-AB54-CA72EB7E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B5194-5159-46FE-BDC3-10CAB36A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BE9C-84AD-42C4-87B6-CF9F5D91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1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3178F0-32F4-4D91-92B0-8107639D1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E626B-641D-455A-968B-D98072C3E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6A653-181B-43E4-84E5-D72B8A10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AD92-0664-4907-B25C-F7C7F503716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B5D40-8AD1-4DD4-86DB-6A3DF7EA5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11EB3-344B-4E95-903D-DCCB320F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BE9C-84AD-42C4-87B6-CF9F5D91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6EDC7-3D15-42FA-89D0-2C85CF734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F564B-F25C-4BC1-9ECE-E9A0DDD52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B3DF0-007C-450D-98C9-916BBA1A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AD92-0664-4907-B25C-F7C7F503716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31003-EC3B-4C45-A709-B18F789A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ED88C-9083-474D-B265-B4DAF10E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BE9C-84AD-42C4-87B6-CF9F5D91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88DD-9113-4A34-9710-8432720B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F32BF-8594-4D56-9645-8B9105742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78E7B-FBE6-48C3-A12F-3B1F600D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AD92-0664-4907-B25C-F7C7F503716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C0BBE-D366-4640-A646-E389F80A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BC8F2-AE52-4239-86F0-2E54246F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BE9C-84AD-42C4-87B6-CF9F5D91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6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1858-9BFB-4BF7-892E-BC240ECE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CE1BB-4E4F-4011-82A6-A93B3F9E7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19572-A6FA-4439-A116-B05D576F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9AFFD-E18F-49AB-BB92-DBEEAE1E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AD92-0664-4907-B25C-F7C7F503716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936D9-218A-4D33-8D97-B07FA518A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4B68B-FE7B-4EF7-BB6A-F424F0C8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BE9C-84AD-42C4-87B6-CF9F5D91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1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F733D-9002-4399-A072-48041681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E28F6-3A16-4434-A2FB-2B07F1305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F124C-FEC3-4538-AD31-426930354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E3B63-67F7-40ED-A59F-99EAE9A66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75076-CCC0-4DE7-9DF4-B0052F262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DE8C7-AD03-4CDB-A870-2A752484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AD92-0664-4907-B25C-F7C7F503716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59CD5-9D61-40FB-864C-03D6E848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BCF173-16DF-4760-9270-0F0B80B0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BE9C-84AD-42C4-87B6-CF9F5D91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4EC8-43B4-4D28-87B9-16745AF6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C3EEE-D2D1-4041-9089-642E4B50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AD92-0664-4907-B25C-F7C7F503716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EDF68-B4BE-4570-AFB7-1151AFBA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F0FC-C67C-4061-BDA8-0B15D711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BE9C-84AD-42C4-87B6-CF9F5D91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2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66E48-F063-44CC-A87B-CF134003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AD92-0664-4907-B25C-F7C7F503716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915A6-E9E5-4E69-A207-F568E42C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CC301-BD16-4DDB-A94A-B84849BC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BE9C-84AD-42C4-87B6-CF9F5D91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8739-9932-41F6-AFFA-E159B351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FE3AD-6EC6-457E-8B2F-B153E2D9C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8B8C9-5171-46CF-BCA8-8E83A5FE0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64A07-091D-4580-B20C-C570C36E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AD92-0664-4907-B25C-F7C7F503716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3C492-6CC9-4F71-8590-A177475B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5AE32-0BDE-485C-815F-B1D10D10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BE9C-84AD-42C4-87B6-CF9F5D91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4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2FB6-E09E-43BE-8BC1-9A08EDA5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8F83E-4306-4E3D-BD7E-D86778B6B8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A9858-8F14-48C3-8416-3D984BF81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30D2E-59FF-43E8-B5C6-F1CC9BB6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AD92-0664-4907-B25C-F7C7F503716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B5FD8-5804-4202-A480-3CE56C0B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F0DE2-A161-49E4-9A66-7DD6718D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CBE9C-84AD-42C4-87B6-CF9F5D91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9DC7D-8B43-4497-84C4-6083FF59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859EE-A164-40DD-9A63-87144A7A5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8EC2-DF43-423C-9C33-DB9432A98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CAD92-0664-4907-B25C-F7C7F503716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712A7-D6C1-4DD1-9037-6AD7A9FE3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14B08-5952-4C86-9ACF-7669FFE5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CBE9C-84AD-42C4-87B6-CF9F5D911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7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7F40F-14C7-4DBF-9413-C9317CF70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1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BEAF8-68BB-464E-A3B6-C15ECB72E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r="3571" b="1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0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6E43E6-39E5-40D3-A11E-D355BA6CA1A9}"/>
              </a:ext>
            </a:extLst>
          </p:cNvPr>
          <p:cNvSpPr/>
          <p:nvPr/>
        </p:nvSpPr>
        <p:spPr>
          <a:xfrm>
            <a:off x="253626" y="316414"/>
            <a:ext cx="29434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Teachers Identity-</a:t>
            </a:r>
            <a:endParaRPr lang="en-US" sz="2800" b="0" cap="none" spc="0" dirty="0">
              <a:ln w="0"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9E2DB-A9F0-4415-9C50-42FF9092F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23361" r="26606" b="798"/>
          <a:stretch/>
        </p:blipFill>
        <p:spPr>
          <a:xfrm rot="5400000">
            <a:off x="62760" y="1030500"/>
            <a:ext cx="3112586" cy="27308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A0037D-051E-4E3D-8B3A-6EF791D0E85D}"/>
              </a:ext>
            </a:extLst>
          </p:cNvPr>
          <p:cNvSpPr/>
          <p:nvPr/>
        </p:nvSpPr>
        <p:spPr>
          <a:xfrm>
            <a:off x="3197060" y="873923"/>
            <a:ext cx="5203669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Shahida Nesa Khadija (MSc, Bed)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Assistant Teacher 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Nowhata A.R.M High school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Muksudpur,Gopalgonj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E-mail: shahidamsnk@gmail.com</a:t>
            </a: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1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D45C2B-D40D-47B9-B4AC-FAEB72ED6BED}"/>
              </a:ext>
            </a:extLst>
          </p:cNvPr>
          <p:cNvSpPr/>
          <p:nvPr/>
        </p:nvSpPr>
        <p:spPr>
          <a:xfrm>
            <a:off x="421828" y="291247"/>
            <a:ext cx="31774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tx1"/>
                </a:solidFill>
                <a:latin typeface="Kalpurush ANSI" panose="02000000000000000000" pitchFamily="2" charset="0"/>
              </a:rPr>
              <a:t>Avgv</a:t>
            </a:r>
            <a:r>
              <a:rPr lang="en-US" sz="2800" b="0" cap="none" spc="0" dirty="0">
                <a:ln w="0"/>
                <a:solidFill>
                  <a:schemeClr val="tx1"/>
                </a:solidFill>
                <a:latin typeface="Kalpurush ANSI" panose="02000000000000000000" pitchFamily="2" charset="0"/>
              </a:rPr>
              <a:t>‡`</a:t>
            </a:r>
            <a:r>
              <a:rPr lang="en-US" sz="2800" b="0" cap="none" spc="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b="0" cap="none" spc="0" dirty="0">
                <a:ln w="0"/>
                <a:solidFill>
                  <a:schemeClr val="tx1"/>
                </a:solidFill>
                <a:latin typeface="Kalpurush ANSI" panose="020000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latin typeface="Kalpurush ANSI" panose="02000000000000000000" pitchFamily="2" charset="0"/>
              </a:rPr>
              <a:t>cv‡Vi</a:t>
            </a:r>
            <a:r>
              <a:rPr lang="en-US" sz="2800" b="0" cap="none" spc="0" dirty="0">
                <a:ln w="0"/>
                <a:solidFill>
                  <a:schemeClr val="tx1"/>
                </a:solidFill>
                <a:latin typeface="Kalpurush ANSI" panose="020000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latin typeface="Kalpurush ANSI" panose="02000000000000000000" pitchFamily="2" charset="0"/>
              </a:rPr>
              <a:t>D‡Ïk</a:t>
            </a:r>
            <a:r>
              <a:rPr lang="en-US" sz="2800" b="0" cap="none" spc="0" dirty="0">
                <a:ln w="0"/>
                <a:solidFill>
                  <a:schemeClr val="tx1"/>
                </a:solidFill>
                <a:latin typeface="Kalpurush ANSI" panose="02000000000000000000" pitchFamily="2" charset="0"/>
              </a:rPr>
              <a:t>¨-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222C9B-69A0-4C9A-9B57-7821CDF95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2" y="814467"/>
            <a:ext cx="5382641" cy="3554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050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FDF678-AD16-47EA-AFA0-8BFF77924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" t="1148" r="1"/>
          <a:stretch/>
        </p:blipFill>
        <p:spPr>
          <a:xfrm>
            <a:off x="0" y="0"/>
            <a:ext cx="8788400" cy="34178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467D44-34C6-46B5-B9D6-91BE1CD2C540}"/>
              </a:ext>
            </a:extLst>
          </p:cNvPr>
          <p:cNvSpPr/>
          <p:nvPr/>
        </p:nvSpPr>
        <p:spPr>
          <a:xfrm>
            <a:off x="0" y="3413066"/>
            <a:ext cx="44919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প্রশ্নঃ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্রবণ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বো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ঝ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558835-1D24-4A95-9444-316BC3091349}"/>
              </a:ext>
            </a:extLst>
          </p:cNvPr>
          <p:cNvSpPr/>
          <p:nvPr/>
        </p:nvSpPr>
        <p:spPr>
          <a:xfrm>
            <a:off x="69203" y="3997841"/>
            <a:ext cx="119587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as-I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শ্রণে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নগ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ুষম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টিত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উ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 </a:t>
            </a:r>
          </a:p>
          <a:p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8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61FC6-558C-4B47-BD4C-3687A7270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4055" r="-338"/>
          <a:stretch/>
        </p:blipFill>
        <p:spPr>
          <a:xfrm>
            <a:off x="553673" y="956345"/>
            <a:ext cx="4572000" cy="36920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F806FE-AFC8-49E1-8C42-2084D973F54C}"/>
              </a:ext>
            </a:extLst>
          </p:cNvPr>
          <p:cNvSpPr/>
          <p:nvPr/>
        </p:nvSpPr>
        <p:spPr>
          <a:xfrm>
            <a:off x="5413630" y="555591"/>
            <a:ext cx="6898042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 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ত্ত্ব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মিশ্রণকে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জানা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উপকরণঃ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চ, 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ি।</a:t>
            </a:r>
          </a:p>
          <a:p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পদ্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ভালোভাবে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পরিষ্ক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নাও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গ্লাসের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তিন-চতুর্থাং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নাও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তারপর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চামচ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চিনি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শরবতটিকে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কয়েক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খেয়ে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0519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7E83-14B3-4896-B373-14690C7F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দ্রাবক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দ্রব্য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ধ্যে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য-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8AE11-52F9-4BBF-857D-3B5EBAF77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দ্রাবক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DA7A9-171A-4F3C-A481-06D4ED9D05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দ্রবণে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ি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েশি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পরিমানে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তাকে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দ্রাবক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দ্রাবকে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দ্রবকে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E8F16-9827-4ADF-9218-32C2B7049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দ্রব্য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CF6FD-8733-4C21-A75A-F26DFF5B13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ণে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য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ম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ণে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তাকে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দ্রব্য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দ্রাবকে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দ্রব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ত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য়। </a:t>
            </a:r>
          </a:p>
        </p:txBody>
      </p:sp>
    </p:spTree>
    <p:extLst>
      <p:ext uri="{BB962C8B-B14F-4D97-AF65-F5344CB8AC3E}">
        <p14:creationId xmlns:p14="http://schemas.microsoft.com/office/powerpoint/2010/main" val="22768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D4361A-2585-4D4C-819D-C86BC608304A}"/>
              </a:ext>
            </a:extLst>
          </p:cNvPr>
          <p:cNvSpPr/>
          <p:nvPr/>
        </p:nvSpPr>
        <p:spPr>
          <a:xfrm>
            <a:off x="5554024" y="1121757"/>
            <a:ext cx="1083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দ্র</a:t>
            </a:r>
            <a:r>
              <a:rPr lang="as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152B76-34BE-4012-AE56-45F846AFB7C3}"/>
              </a:ext>
            </a:extLst>
          </p:cNvPr>
          <p:cNvCxnSpPr>
            <a:stCxn id="2" idx="2"/>
          </p:cNvCxnSpPr>
          <p:nvPr/>
        </p:nvCxnSpPr>
        <p:spPr>
          <a:xfrm flipH="1">
            <a:off x="6095999" y="1891198"/>
            <a:ext cx="1" cy="935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207D01-0A3C-4836-87E1-FE8F42C181DA}"/>
              </a:ext>
            </a:extLst>
          </p:cNvPr>
          <p:cNvCxnSpPr/>
          <p:nvPr/>
        </p:nvCxnSpPr>
        <p:spPr>
          <a:xfrm flipH="1">
            <a:off x="4588778" y="2827090"/>
            <a:ext cx="3095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5FA474-BAC8-498C-8B61-A7EB9DC052CB}"/>
              </a:ext>
            </a:extLst>
          </p:cNvPr>
          <p:cNvCxnSpPr/>
          <p:nvPr/>
        </p:nvCxnSpPr>
        <p:spPr>
          <a:xfrm>
            <a:off x="4580389" y="2827090"/>
            <a:ext cx="0" cy="100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5B44E6-3190-4BB6-A10E-5732B0C456D5}"/>
              </a:ext>
            </a:extLst>
          </p:cNvPr>
          <p:cNvCxnSpPr/>
          <p:nvPr/>
        </p:nvCxnSpPr>
        <p:spPr>
          <a:xfrm>
            <a:off x="7684316" y="2827089"/>
            <a:ext cx="0" cy="100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08F6F23-C672-4923-B929-992C4E8CD3A7}"/>
              </a:ext>
            </a:extLst>
          </p:cNvPr>
          <p:cNvSpPr/>
          <p:nvPr/>
        </p:nvSpPr>
        <p:spPr>
          <a:xfrm>
            <a:off x="3502584" y="3813448"/>
            <a:ext cx="21723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ৃক্ত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দ্রবণ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C56920-AA58-4317-BB76-232D776674E0}"/>
              </a:ext>
            </a:extLst>
          </p:cNvPr>
          <p:cNvSpPr/>
          <p:nvPr/>
        </p:nvSpPr>
        <p:spPr>
          <a:xfrm>
            <a:off x="6440225" y="3813447"/>
            <a:ext cx="24881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ৃক্ত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দ্র</a:t>
            </a:r>
            <a:r>
              <a:rPr lang="as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</a:p>
        </p:txBody>
      </p:sp>
    </p:spTree>
    <p:extLst>
      <p:ext uri="{BB962C8B-B14F-4D97-AF65-F5344CB8AC3E}">
        <p14:creationId xmlns:p14="http://schemas.microsoft.com/office/powerpoint/2010/main" val="288931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23EA42-A292-4AA2-9146-6AA29511293D}"/>
              </a:ext>
            </a:extLst>
          </p:cNvPr>
          <p:cNvSpPr/>
          <p:nvPr/>
        </p:nvSpPr>
        <p:spPr>
          <a:xfrm>
            <a:off x="5526774" y="752641"/>
            <a:ext cx="11384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শ্রণ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0CC9558-BB87-4E74-8705-7EE0FA29EC5D}"/>
              </a:ext>
            </a:extLst>
          </p:cNvPr>
          <p:cNvCxnSpPr>
            <a:stCxn id="2" idx="2"/>
          </p:cNvCxnSpPr>
          <p:nvPr/>
        </p:nvCxnSpPr>
        <p:spPr>
          <a:xfrm>
            <a:off x="6096000" y="1460527"/>
            <a:ext cx="0" cy="9974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FB9770-61DB-4C0C-9E78-B0D78C156493}"/>
              </a:ext>
            </a:extLst>
          </p:cNvPr>
          <p:cNvCxnSpPr/>
          <p:nvPr/>
        </p:nvCxnSpPr>
        <p:spPr>
          <a:xfrm flipH="1">
            <a:off x="4714613" y="2466363"/>
            <a:ext cx="26844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897CD6-2CAF-42CC-A208-27DDF9748F91}"/>
              </a:ext>
            </a:extLst>
          </p:cNvPr>
          <p:cNvCxnSpPr/>
          <p:nvPr/>
        </p:nvCxnSpPr>
        <p:spPr>
          <a:xfrm>
            <a:off x="4723002" y="2457974"/>
            <a:ext cx="0" cy="114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6FD35C7-559C-4B84-AD63-93C9F833C669}"/>
              </a:ext>
            </a:extLst>
          </p:cNvPr>
          <p:cNvSpPr/>
          <p:nvPr/>
        </p:nvSpPr>
        <p:spPr>
          <a:xfrm>
            <a:off x="3608047" y="3607265"/>
            <a:ext cx="23022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সমস্বত্ত্ব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</a:t>
            </a:r>
            <a:r>
              <a:rPr lang="as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শ্রণ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B1D08C-BA59-4AE6-A325-9FD9A20A1606}"/>
              </a:ext>
            </a:extLst>
          </p:cNvPr>
          <p:cNvSpPr/>
          <p:nvPr/>
        </p:nvSpPr>
        <p:spPr>
          <a:xfrm>
            <a:off x="6102100" y="3607266"/>
            <a:ext cx="25939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অসমস্বত্ত্ব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</a:t>
            </a:r>
            <a:r>
              <a:rPr lang="as-I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শ্রণ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EF5460-D42D-442C-95E1-DEC252B2C727}"/>
              </a:ext>
            </a:extLst>
          </p:cNvPr>
          <p:cNvCxnSpPr/>
          <p:nvPr/>
        </p:nvCxnSpPr>
        <p:spPr>
          <a:xfrm>
            <a:off x="7408877" y="2457974"/>
            <a:ext cx="0" cy="114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317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F3AED-64FD-4631-B492-86EFE7F14BDC}"/>
              </a:ext>
            </a:extLst>
          </p:cNvPr>
          <p:cNvSpPr/>
          <p:nvPr/>
        </p:nvSpPr>
        <p:spPr>
          <a:xfrm>
            <a:off x="489060" y="267478"/>
            <a:ext cx="11129970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উঠে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আসা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সঙ্গা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r>
              <a:rPr lang="en-US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দ্রবণঃ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িশ্রণে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নগ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ুষম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টিত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উ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 </a:t>
            </a: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মিশ্রণ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pPr algn="just"/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অসমস্বত্ত্ব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মিশ্রণঃ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যেসব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মিশ্রণে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উপাদানগুলো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সুষমভাবে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বন্টিত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just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আলাদা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তাদেরকে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অসমস্বত্ত্ব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মিশ্রণ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just"/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সমস্বত্ত্ব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মিশণঃ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যেসব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মিশ্রণে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উপাদানগুলো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সুষমভাবে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বন্টিত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just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আলাদা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তাদেরকে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সমস্বত্ত্ব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মিশ্রণ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just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2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504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Kalpurush</vt:lpstr>
      <vt:lpstr>Kalpurush ANSI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দ্রাবক ও দ্রব্যের মধ্যে পার্থক্য-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Swopnil Khan</dc:creator>
  <cp:lastModifiedBy>Swopnil Khan</cp:lastModifiedBy>
  <cp:revision>12</cp:revision>
  <dcterms:created xsi:type="dcterms:W3CDTF">2019-11-08T03:54:15Z</dcterms:created>
  <dcterms:modified xsi:type="dcterms:W3CDTF">2019-11-08T11:17:24Z</dcterms:modified>
</cp:coreProperties>
</file>