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E1EC-60AE-4B91-A386-0A2440532E80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795F7-FA0E-4D10-8584-FD9FF73247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6C047-4E10-496A-84BD-B812272562FA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9075-83BA-4B35-B27A-20C20DAFB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9075-83BA-4B35-B27A-20C20DAFB0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শুভেচ্ছা</a:t>
            </a:r>
            <a:endParaRPr lang="en-US" sz="6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6477000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পরিচিতি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485900" y="3771900"/>
            <a:ext cx="617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2438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মদনগোপাল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সরদার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352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বি.এস.সি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অনার্স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পদার্থ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বিজ্ঞান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) 1ম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শ্রেনি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এম.এস.সি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পদার্থ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বিজ্ঞান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) 2য়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শ্রেনি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105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বিষয়ঃ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বিজ্ঞান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প্রথম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অধ্যায়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প্রাণিজগতের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শ্রেণিবিন্যাস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371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 descr="gopal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762000"/>
            <a:ext cx="1987826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28600" y="4343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মহেশ্বরীপুর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endParaRPr lang="en-US" dirty="0" smtClean="0"/>
          </a:p>
          <a:p>
            <a:r>
              <a:rPr lang="en-US" dirty="0" err="1" smtClean="0"/>
              <a:t>কয়রা</a:t>
            </a:r>
            <a:r>
              <a:rPr lang="en-US" dirty="0" smtClean="0"/>
              <a:t>, </a:t>
            </a:r>
            <a:r>
              <a:rPr lang="en-US" dirty="0" err="1" smtClean="0"/>
              <a:t>খুলনা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01911898862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09800"/>
            <a:ext cx="2127328" cy="26393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কয়েকটি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চিত্র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দেখে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নিই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tikti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0"/>
            <a:ext cx="3505200" cy="1600200"/>
          </a:xfrm>
          <a:prstGeom prst="rect">
            <a:avLst/>
          </a:prstGeom>
        </p:spPr>
      </p:pic>
      <p:pic>
        <p:nvPicPr>
          <p:cNvPr id="4" name="Picture 3" descr="telapo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3999"/>
            <a:ext cx="3657600" cy="2612571"/>
          </a:xfrm>
          <a:prstGeom prst="rect">
            <a:avLst/>
          </a:prstGeom>
        </p:spPr>
      </p:pic>
      <p:pic>
        <p:nvPicPr>
          <p:cNvPr id="5" name="Picture 4" descr="tara m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524000"/>
            <a:ext cx="411480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51816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ভালোভাবে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করলে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দেখতে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পাচ্ছ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1430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শিখনফল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048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এ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শেষে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810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অমেরুদন্ডী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প্রানির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শ্রেনিবিন্যাস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পারব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495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মেরুদন্ডী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প্রানির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শ্রেনিবিন্যাস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পারব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105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জীবজগতের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শ্রেণিবিন্যাসের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প্রয়োজনীয়তা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ব্যাখ্যা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পারব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85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অমেরুদন্ডী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প্রানির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শ্রেনিবিন্যাস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জগত</a:t>
            </a:r>
            <a:endParaRPr lang="en-US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অ্যানিম্যালিয়া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76400" y="30480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1828800"/>
            <a:ext cx="2286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পর্ব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পরিফেরা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নিডারিয়া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প্লাটিহেলমিনথেস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নেমাটোডা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অ্যানিলিডা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আর্থ্রোপোডা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মলাস্কা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একাইনোডার্মাটা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কর্ডাটা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381000" y="3810000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4114800"/>
            <a:ext cx="190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উপপর্ব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ইউরোকর্ডাটা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সেফালোকর্ডাটা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ভার্টিব্রাটা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315494" y="5599906"/>
            <a:ext cx="220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3200400" y="5410200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4152900" y="4533900"/>
            <a:ext cx="419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5638800" y="54102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24600" y="2819400"/>
            <a:ext cx="281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শ্রেণি</a:t>
            </a:r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সাইক্লোস্টোমাটা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কনড্রিকথিস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অসটিকথিস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উভচর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সরীসৃপ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পক্ষীকুল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স্তন্যপায়ী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দলীয়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কাজ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28600" y="12192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9144000" y="38100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219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চিত্র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গুলোর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পর্ব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সাধারণ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বৈশিষ্ট্য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লিখ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index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09800"/>
            <a:ext cx="2977213" cy="1981200"/>
          </a:xfrm>
          <a:prstGeom prst="rect">
            <a:avLst/>
          </a:prstGeom>
        </p:spPr>
      </p:pic>
      <p:pic>
        <p:nvPicPr>
          <p:cNvPr id="10" name="Picture 9" descr="image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099" y="4495800"/>
            <a:ext cx="2536101" cy="2057400"/>
          </a:xfrm>
          <a:prstGeom prst="rect">
            <a:avLst/>
          </a:prstGeom>
        </p:spPr>
      </p:pic>
      <p:pic>
        <p:nvPicPr>
          <p:cNvPr id="11" name="Picture 10" descr="indexu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267199"/>
            <a:ext cx="2895600" cy="2466623"/>
          </a:xfrm>
          <a:prstGeom prst="rect">
            <a:avLst/>
          </a:prstGeom>
        </p:spPr>
      </p:pic>
      <p:pic>
        <p:nvPicPr>
          <p:cNvPr id="12" name="Picture 11" descr="pexels-photo-146225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381000"/>
            <a:ext cx="2209800" cy="3535680"/>
          </a:xfrm>
          <a:prstGeom prst="rect">
            <a:avLst/>
          </a:prstGeom>
        </p:spPr>
      </p:pic>
      <p:pic>
        <p:nvPicPr>
          <p:cNvPr id="13" name="Picture 12" descr="telapok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2209800"/>
            <a:ext cx="2819400" cy="2013856"/>
          </a:xfrm>
          <a:prstGeom prst="rect">
            <a:avLst/>
          </a:prstGeom>
        </p:spPr>
      </p:pic>
      <p:pic>
        <p:nvPicPr>
          <p:cNvPr id="14" name="Picture 13" descr="tenualosa-ilisha-hilsa-herring-terbuk-260nw-137244324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4267200"/>
            <a:ext cx="3352800" cy="213821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মূল্যায়ন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860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মেরুদন্ডী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অমেরুদন্ডী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প্রাণি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চিত্র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গুলোর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সাধারণ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বৈশিষ্ট্য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লিখ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pic>
        <p:nvPicPr>
          <p:cNvPr id="7" name="Picture 6" descr="image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15" y="3505200"/>
            <a:ext cx="4401517" cy="2743199"/>
          </a:xfrm>
          <a:prstGeom prst="rect">
            <a:avLst/>
          </a:prstGeom>
        </p:spPr>
      </p:pic>
      <p:pic>
        <p:nvPicPr>
          <p:cNvPr id="8" name="Picture 7" descr="spongilla-eb09462d-caa8-40a8-ada0-8cc4be9c0b8-resize-7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505200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কাজ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চিত্রের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প্রাণি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দুইটির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সাধারণ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বৈশিষ্ট্যের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তুলনা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indexu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3578087" cy="3048000"/>
          </a:xfrm>
          <a:prstGeom prst="rect">
            <a:avLst/>
          </a:prstGeom>
        </p:spPr>
      </p:pic>
      <p:pic>
        <p:nvPicPr>
          <p:cNvPr id="5" name="Picture 4" descr="ti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895600"/>
            <a:ext cx="4890576" cy="304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splay 1"/>
          <p:cNvSpPr/>
          <p:nvPr/>
        </p:nvSpPr>
        <p:spPr>
          <a:xfrm>
            <a:off x="2057400" y="152400"/>
            <a:ext cx="5029200" cy="2514600"/>
          </a:xfrm>
          <a:prstGeom prst="flowChartDisp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সবাইকে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8000"/>
            <a:ext cx="4648200" cy="309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</TotalTime>
  <Words>142</Words>
  <Application>Microsoft Office PowerPoint</Application>
  <PresentationFormat>On-screen Show (4:3)</PresentationFormat>
  <Paragraphs>53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CITY</cp:lastModifiedBy>
  <cp:revision>58</cp:revision>
  <dcterms:created xsi:type="dcterms:W3CDTF">2006-08-16T00:00:00Z</dcterms:created>
  <dcterms:modified xsi:type="dcterms:W3CDTF">2019-11-09T13:12:16Z</dcterms:modified>
</cp:coreProperties>
</file>