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257" r:id="rId4"/>
    <p:sldId id="258" r:id="rId5"/>
    <p:sldId id="260" r:id="rId6"/>
    <p:sldId id="261" r:id="rId7"/>
    <p:sldId id="265" r:id="rId8"/>
    <p:sldId id="266" r:id="rId9"/>
    <p:sldId id="269" r:id="rId10"/>
    <p:sldId id="270" r:id="rId11"/>
    <p:sldId id="271" r:id="rId12"/>
    <p:sldId id="272" r:id="rId13"/>
    <p:sldId id="283" r:id="rId14"/>
    <p:sldId id="273" r:id="rId15"/>
    <p:sldId id="274" r:id="rId16"/>
    <p:sldId id="275" r:id="rId17"/>
    <p:sldId id="276" r:id="rId18"/>
    <p:sldId id="277" r:id="rId19"/>
    <p:sldId id="278" r:id="rId20"/>
    <p:sldId id="282" r:id="rId21"/>
    <p:sldId id="279" r:id="rId22"/>
    <p:sldId id="280" r:id="rId23"/>
    <p:sldId id="281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800000"/>
    <a:srgbClr val="3366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98" d="100"/>
          <a:sy n="98" d="100"/>
        </p:scale>
        <p:origin x="474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61214-8D9F-4C62-8C23-A999B323D30D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99A5C-EBC8-41A9-BA0E-00EBA4E73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99A5C-EBC8-41A9-BA0E-00EBA4E734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99A5C-EBC8-41A9-BA0E-00EBA4E734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8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7711-CA01-47A4-912E-F3F880588400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AA0F-AECD-4190-A97B-DAD6A158C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0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7711-CA01-47A4-912E-F3F880588400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AA0F-AECD-4190-A97B-DAD6A158C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7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7711-CA01-47A4-912E-F3F880588400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AA0F-AECD-4190-A97B-DAD6A158C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2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7711-CA01-47A4-912E-F3F880588400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AA0F-AECD-4190-A97B-DAD6A158C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7711-CA01-47A4-912E-F3F880588400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AA0F-AECD-4190-A97B-DAD6A158C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7711-CA01-47A4-912E-F3F880588400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AA0F-AECD-4190-A97B-DAD6A158C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7711-CA01-47A4-912E-F3F880588400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AA0F-AECD-4190-A97B-DAD6A158C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6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7711-CA01-47A4-912E-F3F880588400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AA0F-AECD-4190-A97B-DAD6A158C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7711-CA01-47A4-912E-F3F880588400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AA0F-AECD-4190-A97B-DAD6A158C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6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7711-CA01-47A4-912E-F3F880588400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AA0F-AECD-4190-A97B-DAD6A158C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9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7711-CA01-47A4-912E-F3F880588400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6AA0F-AECD-4190-A97B-DAD6A158C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7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A7711-CA01-47A4-912E-F3F880588400}" type="datetimeFigureOut">
              <a:rPr lang="en-US" smtClean="0"/>
              <a:t>09-Nov-19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6AA0F-AECD-4190-A97B-DAD6A158C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8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Home\Desktop\mather teresa.pic\what-a-lovely-day-85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" y="0"/>
            <a:ext cx="9145302" cy="5162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124" y="1276350"/>
            <a:ext cx="3286876" cy="112615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rot="21214169">
            <a:off x="2151154" y="2493394"/>
            <a:ext cx="4754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09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1950"/>
            <a:ext cx="3870846" cy="2576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76065"/>
            <a:ext cx="3790950" cy="2576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457200" y="3333750"/>
            <a:ext cx="806184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মেঘে কণার গায়ে বাষ্প জমার ফলে ভারি হয়ে বড় পানির কণা তৈরি হয়। তখন সূর্যের আলো তার ভেতর দিয়ে আসতে পারে না, আর তাই সে মেঘের রঙ হয় কালো।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8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6" y="514350"/>
            <a:ext cx="3910084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18" name="Picture 2" descr="Image result for আকা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350"/>
            <a:ext cx="36576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739575"/>
            <a:ext cx="838200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 বেলায় সোনার থালার মতো সূর্য তার কিরণ ছড়ায় চারপাশে।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3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2923"/>
            <a:ext cx="2514600" cy="2638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4350"/>
            <a:ext cx="24384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57200" y="3581400"/>
            <a:ext cx="8153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ভোরে বা সন্ধ্যায় আকাশের কোনো কোনো অংশে নামে রঙের বন্যা। লাল আলোতে ভেসে যায় সারা আকাশ।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5187" y="425083"/>
            <a:ext cx="35052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Image result for জোড়া ছাত্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52550"/>
            <a:ext cx="3382241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5647" y="3726418"/>
            <a:ext cx="781816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বায়ু মন্ডলে কি কি উপাদান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রয়েছে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কর।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400" y="528848"/>
            <a:ext cx="3657600" cy="28811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8850"/>
            <a:ext cx="3810000" cy="2881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968175"/>
            <a:ext cx="81534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দুপুর বেলা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ভূপৃষ্ঠে আসে লম্বভাবে হাওয়ার স্তর ফুঁড়ে।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6750"/>
            <a:ext cx="3810000" cy="2552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Image result for গাছে সূর্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66750"/>
            <a:ext cx="3810000" cy="2552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1" y="3638550"/>
            <a:ext cx="830579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 বা সন্ধ্যায় এই আলো ভূপৃষ্ঠে আসে তেড়ছাভাবে হাওয়ার স্তর পেরিয়ে।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0550"/>
            <a:ext cx="3316288" cy="2550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utoShape 2" descr="Image result for আকা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আকাশ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8975" y="3562350"/>
            <a:ext cx="761682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আগের দিনের বিজ্ঞানীরা শূণ্যে বেলুন পাঠিয়ে আকাশ নিয়ে পরীক্ষা-নিরীক্ষা করতেন।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22" name="Picture 10" descr="Image result for মহাকা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90550"/>
            <a:ext cx="3352800" cy="2550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01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4144"/>
            <a:ext cx="3505200" cy="2634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8" name="Picture 2" descr="Image result for মহাকা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950"/>
            <a:ext cx="35814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409950"/>
            <a:ext cx="77724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মানুষ নিজেই মহাকাশযানে সফর করছে পৃথিবীর উপরে বহু দূর পর্যন্ত। পৃথিবী ছেড়ে যেতে পারছে চাঁদে।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0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0550"/>
            <a:ext cx="3733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90550"/>
            <a:ext cx="3733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3714750"/>
            <a:ext cx="815022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মহাকাশযান থেকে টেলিফোন আর টেলিভিশনের সংকেত পাঠিয়ে যোগাযোগ ব্যবস্থাকে বিশ্বব্যাপী বিস্তৃত করা সম্ভব হয়েছে।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204821"/>
            <a:ext cx="32004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845064"/>
            <a:ext cx="8839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এর প্রয়োজন কেন ব্যাখ্যা কর।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47750"/>
            <a:ext cx="4191000" cy="251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68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5143" y="2768979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,</a:t>
            </a:r>
            <a:endParaRPr lang="bn-BD" sz="3713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771525"/>
            <a:ext cx="1928813" cy="18380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3150" y="255861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2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87464"/>
            <a:ext cx="7315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টিকা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276350"/>
            <a:ext cx="1219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ভূপৃষ্ঠ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2" y="1066802"/>
            <a:ext cx="1639230" cy="1123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53000" y="1276350"/>
            <a:ext cx="3352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উপরের অংশ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571750"/>
            <a:ext cx="12192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চাঁদোয়া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25781"/>
            <a:ext cx="1639232" cy="1060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53000" y="2571750"/>
            <a:ext cx="33528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শামিয়ানা,কাপড়ের ছাউনি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943350"/>
            <a:ext cx="1219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ফুঁড়ে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95592"/>
            <a:ext cx="1639232" cy="1085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953000" y="3968175"/>
            <a:ext cx="3352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ভেদ করে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412488"/>
            <a:ext cx="3505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139375"/>
            <a:ext cx="81534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ঘন বৃষ্টি ও মেঘে ছেয়ে ফেললে আকাশ কোন রঙ ধারন করে?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748975"/>
            <a:ext cx="8153400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পৃথিবীর কত মাইল উপর দিয়ে অসংখ্য মহাকাশযান ঘুরছে?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305732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সোনার থালার মতো সূর্য তার চারপাশে কিরণ ছড়ায় কেন?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9775"/>
            <a:ext cx="81534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লেখক ‘আবদুল্লাহ আল-মুতী’ কত খ্রিস্টাব্দে জন্মগ্রহণ করেন?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500" y="365377"/>
            <a:ext cx="3048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Home\Downloads\bari20160512075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23950"/>
            <a:ext cx="4800600" cy="2774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990600" y="389869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“আধুনিক ধ্যান-ধারনা এবং গবেষণাই বিজ্ঞানের জগতে ব্যাপক    গতি এনে দিয়েছে” আকাশ প্রবন্ধের আলোকে বিশ্লেষণ কর।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nimated pictures of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97155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590800" y="0"/>
            <a:ext cx="5257801" cy="3048000"/>
          </a:xfrm>
          <a:prstGeom prst="frame">
            <a:avLst>
              <a:gd name="adj1" fmla="val 21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-41508"/>
            <a:ext cx="514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90800" y="1020692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চারুপাঠ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40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আকাশ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71750"/>
            <a:ext cx="3657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আকা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14350"/>
            <a:ext cx="3657601" cy="2007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আকাশ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4350"/>
            <a:ext cx="3956050" cy="2007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আকাশ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71750"/>
            <a:ext cx="3959225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599" y="57150"/>
            <a:ext cx="830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6388" y="4552518"/>
            <a:ext cx="205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bn-BD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1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900" y="547985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642478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আকাশ </a:t>
            </a:r>
            <a:endParaRPr lang="en-US" sz="6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113" y="350538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আবদুল্লাহ আল-মুতী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610100" y="1735098"/>
            <a:ext cx="1219200" cy="9144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0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225568"/>
            <a:ext cx="4648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923999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087002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NikoshBAN" pitchFamily="2" charset="0"/>
                <a:cs typeface="NikoshBAN" panose="02000000000000000000" pitchFamily="2" charset="0"/>
              </a:rPr>
              <a:t>১। </a:t>
            </a:r>
            <a:r>
              <a:rPr lang="en-US" altLang="en-US" sz="3200" b="1" dirty="0" err="1">
                <a:latin typeface="NikoshBAN" pitchFamily="2" charset="0"/>
                <a:cs typeface="NikoshBAN" panose="02000000000000000000" pitchFamily="2" charset="0"/>
              </a:rPr>
              <a:t>লেখক</a:t>
            </a:r>
            <a:r>
              <a:rPr lang="en-US" altLang="en-US" sz="32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  <a:cs typeface="NikoshBAN" panose="02000000000000000000" pitchFamily="2" charset="0"/>
              </a:rPr>
              <a:t>পরিচিতি</a:t>
            </a:r>
            <a:r>
              <a:rPr lang="en-US" altLang="en-US" sz="32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b="1" dirty="0">
                <a:latin typeface="NikoshBAN" pitchFamily="2" charset="0"/>
                <a:cs typeface="NikoshBAN" panose="02000000000000000000" pitchFamily="2" charset="0"/>
              </a:rPr>
              <a:t>সম্পর্কে বলতে </a:t>
            </a:r>
            <a:r>
              <a:rPr lang="en-US" altLang="en-US" sz="3200" b="1" dirty="0" err="1">
                <a:latin typeface="NikoshBAN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200" b="1" dirty="0" smtClean="0">
                <a:latin typeface="NikoshBAN" pitchFamily="2" charset="0"/>
                <a:cs typeface="NikoshBAN" panose="02000000000000000000" pitchFamily="2" charset="0"/>
              </a:rPr>
              <a:t>।</a:t>
            </a:r>
            <a:r>
              <a:rPr lang="bn-BD" altLang="en-US" sz="3200" b="1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endParaRPr lang="en-US" altLang="en-US" sz="3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188449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NikoshBAN" pitchFamily="2" charset="0"/>
                <a:cs typeface="NikoshBAN" panose="02000000000000000000" pitchFamily="2" charset="0"/>
              </a:rPr>
              <a:t>৩। </a:t>
            </a:r>
            <a:r>
              <a:rPr lang="en-US" altLang="en-US" sz="3200" b="1" dirty="0" err="1">
                <a:latin typeface="NikoshBAN" pitchFamily="2" charset="0"/>
                <a:cs typeface="NikoshBAN" panose="02000000000000000000" pitchFamily="2" charset="0"/>
              </a:rPr>
              <a:t>নতুন</a:t>
            </a:r>
            <a:r>
              <a:rPr lang="en-US" altLang="en-US" sz="32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  <a:cs typeface="NikoshBAN" panose="02000000000000000000" pitchFamily="2" charset="0"/>
              </a:rPr>
              <a:t>শব্দ</a:t>
            </a:r>
            <a:r>
              <a:rPr lang="bn-BD" altLang="en-US" sz="3200" b="1" dirty="0">
                <a:latin typeface="NikoshBAN" pitchFamily="2" charset="0"/>
                <a:cs typeface="NikoshBAN" panose="02000000000000000000" pitchFamily="2" charset="0"/>
              </a:rPr>
              <a:t>গুলোর</a:t>
            </a:r>
            <a:r>
              <a:rPr lang="en-US" altLang="en-US" sz="32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  <a:cs typeface="NikoshBAN" panose="02000000000000000000" pitchFamily="2" charset="0"/>
              </a:rPr>
              <a:t>অর্থ</a:t>
            </a:r>
            <a:r>
              <a:rPr lang="en-US" altLang="en-US" sz="32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sz="32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200" b="1" dirty="0" smtClean="0">
                <a:latin typeface="NikoshBAN" pitchFamily="2" charset="0"/>
                <a:cs typeface="NikoshBAN" panose="02000000000000000000" pitchFamily="2" charset="0"/>
              </a:rPr>
              <a:t>।</a:t>
            </a:r>
            <a:r>
              <a:rPr lang="bn-BD" altLang="en-US" sz="3200" b="1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endParaRPr lang="en-US" altLang="en-US" sz="3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686051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NikoshBAN" pitchFamily="2" charset="0"/>
                <a:cs typeface="NikoshBAN" panose="02000000000000000000" pitchFamily="2" charset="0"/>
              </a:rPr>
              <a:t>২। </a:t>
            </a:r>
            <a:r>
              <a:rPr lang="bn-BD" altLang="en-US" sz="2400" b="1" dirty="0" smtClean="0">
                <a:latin typeface="NikoshBAN" pitchFamily="2" charset="0"/>
                <a:cs typeface="NikoshBAN" panose="02000000000000000000" pitchFamily="2" charset="0"/>
              </a:rPr>
              <a:t>‘আকাশ’ ছোটগল্পটি </a:t>
            </a:r>
            <a:r>
              <a:rPr lang="en-US" altLang="en-US" sz="2400" b="1" dirty="0" err="1" smtClean="0">
                <a:latin typeface="NikoshBAN" pitchFamily="2" charset="0"/>
                <a:cs typeface="NikoshBAN" panose="02000000000000000000" pitchFamily="2" charset="0"/>
              </a:rPr>
              <a:t>শুদ্ধ</a:t>
            </a:r>
            <a:r>
              <a:rPr lang="en-US" altLang="en-US" sz="2400" b="1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 smtClean="0">
                <a:latin typeface="NikoshBAN" pitchFamily="2" charset="0"/>
                <a:cs typeface="NikoshBAN" panose="02000000000000000000" pitchFamily="2" charset="0"/>
              </a:rPr>
              <a:t>উচ্চারণে</a:t>
            </a:r>
            <a:r>
              <a:rPr lang="en-US" altLang="en-US" sz="2400" b="1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itchFamily="2" charset="0"/>
                <a:cs typeface="NikoshBAN" panose="02000000000000000000" pitchFamily="2" charset="0"/>
              </a:rPr>
              <a:t>পড়তে</a:t>
            </a:r>
            <a:r>
              <a:rPr lang="en-US" altLang="en-US" sz="24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2400" b="1" dirty="0" smtClean="0">
                <a:latin typeface="NikoshBAN" pitchFamily="2" charset="0"/>
                <a:cs typeface="NikoshBAN" panose="02000000000000000000" pitchFamily="2" charset="0"/>
              </a:rPr>
              <a:t>।</a:t>
            </a:r>
            <a:r>
              <a:rPr lang="bn-BD" altLang="en-US" sz="2400" b="1" dirty="0" smtClean="0">
                <a:latin typeface="NikoshBAN" pitchFamily="2" charset="0"/>
                <a:cs typeface="NikoshBAN" panose="02000000000000000000" pitchFamily="2" charset="0"/>
              </a:rPr>
              <a:t>  </a:t>
            </a:r>
            <a:endParaRPr lang="en-US" altLang="en-US" sz="24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886201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NikoshBAN" pitchFamily="2" charset="0"/>
                <a:cs typeface="NikoshBAN" panose="02000000000000000000" pitchFamily="2" charset="0"/>
              </a:rPr>
              <a:t>৪। </a:t>
            </a:r>
            <a:r>
              <a:rPr lang="bn-BD" altLang="en-US" sz="3200" b="1" dirty="0" smtClean="0">
                <a:latin typeface="NikoshBAN" pitchFamily="2" charset="0"/>
                <a:cs typeface="NikoshBAN" panose="02000000000000000000" pitchFamily="2" charset="0"/>
              </a:rPr>
              <a:t>মহাকাশের অজানা রহস্য সম্পর্কে</a:t>
            </a:r>
            <a:r>
              <a:rPr lang="en-US" altLang="en-US" sz="3200" b="1" dirty="0" smtClean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  <a:cs typeface="NikoshBAN" panose="02000000000000000000" pitchFamily="2" charset="0"/>
              </a:rPr>
              <a:t>ব্যাখ্যা</a:t>
            </a:r>
            <a:r>
              <a:rPr lang="en-US" altLang="en-US" sz="32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atin typeface="NikoshBAN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2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b="1" dirty="0" smtClean="0">
                <a:latin typeface="NikoshBAN" pitchFamily="2" charset="0"/>
                <a:cs typeface="NikoshBAN" panose="02000000000000000000" pitchFamily="2" charset="0"/>
              </a:rPr>
              <a:t>পারবে।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611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2743200"/>
            <a:ext cx="3276600" cy="200025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400050"/>
            <a:ext cx="3200400" cy="188595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343150"/>
            <a:ext cx="3810000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00050"/>
            <a:ext cx="3733800" cy="210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285750"/>
            <a:ext cx="20574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Home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07" y="1200150"/>
            <a:ext cx="3677093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638300" y="3845064"/>
            <a:ext cx="5638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 নীল দেখায় কেন?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9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05" y="336232"/>
            <a:ext cx="4015096" cy="27176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70025"/>
            <a:ext cx="4572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6232"/>
            <a:ext cx="3886200" cy="27176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333750"/>
            <a:ext cx="82296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মন্ডলে বিভিন্ন গ্যাসের অণু ছড়িয়ে আছে। এতে রয়েছে নাইট্রোজেন,অক্সিজেন,কার্বন ডাই অক্সাইড এমনি গোটা কুড়ি বর্ণহীন গ্যাসের মিশেল। আর আছে পানির বাষ্প ও ধুলোর কণা।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372</Words>
  <Application>Microsoft Office PowerPoint</Application>
  <PresentationFormat>On-screen Show (16:9)</PresentationFormat>
  <Paragraphs>57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Windows User</cp:lastModifiedBy>
  <cp:revision>236</cp:revision>
  <dcterms:created xsi:type="dcterms:W3CDTF">2017-06-24T05:11:52Z</dcterms:created>
  <dcterms:modified xsi:type="dcterms:W3CDTF">2019-11-09T07:32:39Z</dcterms:modified>
</cp:coreProperties>
</file>