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4" r:id="rId6"/>
    <p:sldId id="265" r:id="rId7"/>
    <p:sldId id="266" r:id="rId8"/>
    <p:sldId id="257" r:id="rId9"/>
    <p:sldId id="267" r:id="rId10"/>
    <p:sldId id="262" r:id="rId11"/>
    <p:sldId id="268" r:id="rId12"/>
    <p:sldId id="263" r:id="rId13"/>
    <p:sldId id="269" r:id="rId14"/>
    <p:sldId id="273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5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1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6A75-F222-47EE-BA91-3C54531E626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4117" y="283335"/>
            <a:ext cx="3902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15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333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20566"/>
              </p:ext>
            </p:extLst>
          </p:nvPr>
        </p:nvGraphicFramePr>
        <p:xfrm>
          <a:off x="505482" y="2428295"/>
          <a:ext cx="6233377" cy="201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11"/>
                <a:gridCol w="893317"/>
                <a:gridCol w="1742316"/>
                <a:gridCol w="2823533"/>
              </a:tblGrid>
              <a:tr h="462672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bn-BD" sz="2800" b="1" dirty="0" smtClean="0">
                          <a:latin typeface="Times New Roman" panose="02020603050405020304" pitchFamily="18" charset="0"/>
                        </a:rPr>
                        <a:t> 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6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3336" y="878835"/>
            <a:ext cx="727656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 সংখ্যার সমতুল্য অক্টাল মান বের কর।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18017" y="3129569"/>
            <a:ext cx="12879" cy="127500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14445" y="1671964"/>
            <a:ext cx="334850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অপূর্ণ সংখ্যার ক্ষেত্রে---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510" y="1764074"/>
            <a:ext cx="334850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সংখ্যার ক্ষেত্রে---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5570" y="2211114"/>
            <a:ext cx="5190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0.12×8=0.96               0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0.96×8=7.68     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0.68×8=5.44     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0.44×8=3.52     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0.0753…..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(0.12)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(0.0753….)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1830" y="6043696"/>
            <a:ext cx="674853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(61.0753….)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033972" y="2428295"/>
            <a:ext cx="12879" cy="2266054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0240" y="4694349"/>
            <a:ext cx="42661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(61)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118243" y="2614416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105364" y="3271240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118242" y="3902309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144001" y="4521994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9897" y="1880318"/>
            <a:ext cx="12869" cy="4007095"/>
          </a:xfrm>
          <a:prstGeom prst="line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28430" y="163433"/>
            <a:ext cx="358677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অঙ্কটি লক্ষ্য কর......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59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670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591" y="1478541"/>
            <a:ext cx="6714152" cy="3535230"/>
          </a:xfrm>
          <a:prstGeom prst="rect">
            <a:avLst/>
          </a:prstGeom>
          <a:ln w="1270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02878" y="5443874"/>
            <a:ext cx="578657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ভিত বা বেস বলতে কি 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88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28789" y="163432"/>
            <a:ext cx="11925836" cy="646503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70611"/>
              </p:ext>
            </p:extLst>
          </p:nvPr>
        </p:nvGraphicFramePr>
        <p:xfrm>
          <a:off x="685791" y="2146699"/>
          <a:ext cx="6233377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11"/>
                <a:gridCol w="893317"/>
                <a:gridCol w="1742316"/>
                <a:gridCol w="2823533"/>
              </a:tblGrid>
              <a:tr h="462672">
                <a:tc gridSpan="3"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3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789" y="752630"/>
            <a:ext cx="8075053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 সংখ্যার সমতুল্য হেক্সাডেসিমেল মান বের কর।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40181" y="3022269"/>
            <a:ext cx="12879" cy="127500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48387" y="1671964"/>
            <a:ext cx="2871988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সংখ্যার ক্ষেত্রে---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4445" y="1671964"/>
            <a:ext cx="334850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অপূর্ণ সংখ্যার ক্ষেত্রে---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5570" y="2211114"/>
            <a:ext cx="5190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0.12×16=1.92                        1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0.92×16=14.72               14=E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0.72×16=11.52               11=B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0.52×16=8.32                       8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0.1EB8…..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(0.12)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(0.1EB8….)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1830" y="6043696"/>
            <a:ext cx="674853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(31.1EB8….)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703679" y="2431979"/>
            <a:ext cx="12879" cy="2266054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453097" y="2614416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440218" y="3271240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453096" y="3902309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478855" y="4521994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9897" y="1880318"/>
            <a:ext cx="12869" cy="4007095"/>
          </a:xfrm>
          <a:prstGeom prst="line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0240" y="4694349"/>
            <a:ext cx="42661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(31)</a:t>
            </a:r>
            <a:r>
              <a:rPr 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28430" y="163433"/>
            <a:ext cx="358677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অঙ্কটি লক্ষ্য কর......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3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51266" y="365052"/>
            <a:ext cx="3161763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823" y="1336111"/>
            <a:ext cx="6820651" cy="38323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37055" y="5645503"/>
            <a:ext cx="577369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কোডের গুরুত্ব ব্যাখ্যা কর।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1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225" y="202071"/>
            <a:ext cx="11681137" cy="6494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6630" y="2429494"/>
            <a:ext cx="6104586" cy="3416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 ছাত্রছাত্রীবৃন্দ তোমরা হয়ত লক্ষ্য করে থাকবে উপরের তিনটি অঙ্কের একই নিয়ম, অর্থাৎ একটি অঙ্কের নিয়ম মনে রাখলেই তিনটি অঙ্ক করা যাবে। শুধু মনে রাখবে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 সংখ্যাকে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 এক নিয়ম।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6729" y="931962"/>
            <a:ext cx="566831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3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3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75838" y="334850"/>
            <a:ext cx="404396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7" y="1392470"/>
            <a:ext cx="5788028" cy="328247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496521" y="4963121"/>
            <a:ext cx="7136876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লিখলে তা কিভাবে বুঝে?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 startAt="2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কোডের গ্রুপ কয় সংখ্যার?</a:t>
            </a:r>
          </a:p>
          <a:p>
            <a:pPr marL="514350" indent="-514350">
              <a:buAutoNum type="arabicPeriod" startAt="2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EBCDIC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কোডের পূর্ণরূপ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928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3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79" y="1478709"/>
            <a:ext cx="5260250" cy="33871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408349" y="5310652"/>
            <a:ext cx="7249565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ASCII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BCD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কোডের মধ্যে পার্থক্য দেখাও।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1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218" y="140677"/>
            <a:ext cx="11718387" cy="648520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420" y="1336110"/>
            <a:ext cx="4652565" cy="4652565"/>
          </a:xfrm>
          <a:prstGeom prst="rect">
            <a:avLst/>
          </a:prstGeom>
          <a:noFill/>
          <a:ln w="228600" cap="sq" cmpd="thickThin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4687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6" y="29621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257577"/>
            <a:ext cx="12011158" cy="6376035"/>
            <a:chOff x="0" y="257577"/>
            <a:chExt cx="12011158" cy="63760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201" y="468834"/>
              <a:ext cx="2465770" cy="32876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0" y="3678957"/>
              <a:ext cx="6851560" cy="295465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sz="54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হামিদুর</a:t>
              </a:r>
              <a:r>
                <a:rPr lang="en-US" sz="54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রহমান</a:t>
              </a:r>
              <a:endPara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প্রভাষক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অপারেশন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গৌরীপুর বিএম কলেজ</a:t>
              </a:r>
            </a:p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গৌরীপুর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ময়মনসিংহ। </a:t>
              </a:r>
            </a:p>
            <a:p>
              <a:pPr algn="ctr"/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01715-246578</a:t>
              </a:r>
              <a:endPara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ই-মেইলঃ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hamidur2270@gmail.com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70718" y="4079067"/>
              <a:ext cx="5340440" cy="255454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একাদশ (এইচএসসি বিএম)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কম্পিউটার অফিস অ্যাপ্লিকেশন-১  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৪র্থ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পাঠের বিষয়ঃ ছবি দেখে ঘোষণা।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6426557" y="934026"/>
              <a:ext cx="47759" cy="567283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04138" y="257577"/>
              <a:ext cx="2434107" cy="830997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291" y="533123"/>
              <a:ext cx="2774861" cy="3482451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37656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3334" y="347730"/>
            <a:ext cx="11681139" cy="627201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78" y="2397281"/>
            <a:ext cx="5970701" cy="3095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79" y="2283573"/>
            <a:ext cx="5318974" cy="30394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কিসের?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3425" y="5606547"/>
            <a:ext cx="1667814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বারকোড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7837" y="5382607"/>
            <a:ext cx="238581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রোমান 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062" y="154547"/>
            <a:ext cx="11771290" cy="649273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3" y="781218"/>
            <a:ext cx="2717442" cy="5132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2103" y="128789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তালিকাগুলো কিসের?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893760" y="853554"/>
            <a:ext cx="5079040" cy="5206516"/>
            <a:chOff x="5893760" y="853554"/>
            <a:chExt cx="5079040" cy="52065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3760" y="870272"/>
              <a:ext cx="5079040" cy="518979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983913" y="853554"/>
              <a:ext cx="4821462" cy="3907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9644" y="5913640"/>
            <a:ext cx="2971800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বাইনারি-দশমিক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5736" y="5913640"/>
            <a:ext cx="3946603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বাইনারি-হেক্সাডেসিমেল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062" y="193183"/>
            <a:ext cx="11706896" cy="645231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57106" y="265663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7411" y="1171978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নাম্বার সিস্টেম ও ডিজিটাল লজিক 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47" y="2215166"/>
            <a:ext cx="9748469" cy="43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054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305" y="276112"/>
            <a:ext cx="11642501" cy="6186309"/>
          </a:xfrm>
          <a:prstGeom prst="rect">
            <a:avLst/>
          </a:prstGeom>
          <a:noFill/>
          <a:ln w="76200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নাম্বার সিস্টেম এর রূপান্তর করতে পারবে।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কোড যেমন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BCD, EBCDIC, ASSCII, UNICODE, BARCODE </a:t>
            </a:r>
            <a:r>
              <a:rPr lang="bn-B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সম্পর্কে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B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৩।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BCD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কোডের গ্রুপ চিহ্নিত করতে পারবে।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8890" y="128789"/>
            <a:ext cx="11814219" cy="649500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28789"/>
            <a:ext cx="12003109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891" y="1893194"/>
            <a:ext cx="1200310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53" y="2795824"/>
            <a:ext cx="12003109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algn="ctr"/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অনবরত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সবশেষে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সাজালে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53" y="4684804"/>
            <a:ext cx="12003109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algn="ctr"/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অনবরত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 সংখ্যা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তবে, কমপক্ষে তিনবার করার পর </a:t>
            </a:r>
            <a:r>
              <a:rPr lang="bn-BD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 সংখ্যা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 হলে বর্জন করে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সাজালে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41668" y="163433"/>
            <a:ext cx="11855005" cy="650782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424"/>
              </p:ext>
            </p:extLst>
          </p:nvPr>
        </p:nvGraphicFramePr>
        <p:xfrm>
          <a:off x="231821" y="1652671"/>
          <a:ext cx="6233377" cy="418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11"/>
                <a:gridCol w="893317"/>
                <a:gridCol w="1742316"/>
                <a:gridCol w="2823533"/>
              </a:tblGrid>
              <a:tr h="462672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1 1 0 0 0 1 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67886"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  1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3812143" y="2588657"/>
            <a:ext cx="38645" cy="323259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1821" y="802727"/>
            <a:ext cx="727656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 সংখ্যার সমতুল্য বাইনারি মান বের কর।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8383" y="1360284"/>
            <a:ext cx="334850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অপূর্ণ সংখ্যার ক্ষেত্রে---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923" y="1440747"/>
            <a:ext cx="334850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সংখ্যার ক্ষেত্রে---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6477" y="1930018"/>
            <a:ext cx="5190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0.12×2=0.24               0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0.24×2=0.48               0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0.48×2=0.96               0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0.96×2=1.92               1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0.0001…..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(0.12)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(0.0001….)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796268" y="2343957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783389" y="3000781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796267" y="3631850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822026" y="4251535"/>
            <a:ext cx="1159098" cy="12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0522037" y="2153427"/>
            <a:ext cx="25757" cy="243087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16712" y="1738649"/>
            <a:ext cx="12869" cy="4007095"/>
          </a:xfrm>
          <a:prstGeom prst="line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28430" y="163433"/>
            <a:ext cx="358677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অঙ্কটি লক্ষ্য কর......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8472596">
            <a:off x="3377360" y="4075704"/>
            <a:ext cx="316167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(49)</a:t>
            </a:r>
            <a:r>
              <a:rPr lang="en-US" sz="28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(110001)</a:t>
            </a:r>
            <a:r>
              <a:rPr lang="en-US" sz="28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4106" y="5986115"/>
            <a:ext cx="674853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(49.12)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(110001.0001….)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7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35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10435" y="243972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9" y="1093952"/>
            <a:ext cx="7178386" cy="40198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597571" y="5521148"/>
            <a:ext cx="7276562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8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582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Yu Gothic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Alal</dc:creator>
  <cp:lastModifiedBy>Alal</cp:lastModifiedBy>
  <cp:revision>135</cp:revision>
  <dcterms:created xsi:type="dcterms:W3CDTF">2019-10-15T07:19:45Z</dcterms:created>
  <dcterms:modified xsi:type="dcterms:W3CDTF">2019-11-09T06:43:40Z</dcterms:modified>
</cp:coreProperties>
</file>