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36F6-33FD-4ABD-B0E3-EB0B510B0C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jumder89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905" y="221948"/>
            <a:ext cx="7484188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29" y="1262348"/>
            <a:ext cx="8955540" cy="50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419" y="1198417"/>
            <a:ext cx="9822871" cy="39703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স্প্রেডশিট সফটওয়্যার ব্যবহারের মাধ্যমে হিসাবের কাজ দ্রুত ও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নির্ভুলভাবে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যে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ধরনের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হিসাবের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সুবিধাজনক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কলাম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সারি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কারনে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শ্রেণিকরণ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সহজ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সুযোগ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অনেক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বেশি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নিয়ে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কাজ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সম্ভব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হয়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আকর্ষনীয়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গ্রাফ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,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চার্ট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উপস্থাপন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309" y="277090"/>
            <a:ext cx="485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86897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8516" y="3006237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r="8788"/>
          <a:stretch/>
        </p:blipFill>
        <p:spPr>
          <a:xfrm>
            <a:off x="1856510" y="1013855"/>
            <a:ext cx="3871099" cy="1985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0" y="1013855"/>
            <a:ext cx="3810000" cy="1985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4265" y="3054729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3633170"/>
            <a:ext cx="3871099" cy="2035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4264" y="5871121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515" y="5877457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0736" r="22364"/>
          <a:stretch/>
        </p:blipFill>
        <p:spPr>
          <a:xfrm>
            <a:off x="5971310" y="3633170"/>
            <a:ext cx="3809999" cy="2035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4036" y="158352"/>
            <a:ext cx="65670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7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4229" y="864809"/>
            <a:ext cx="254230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40827" y="665016"/>
            <a:ext cx="281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1" y="1525734"/>
            <a:ext cx="4939748" cy="303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6436" y="4959927"/>
            <a:ext cx="651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ক্ষেত্রসমূহ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8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582" y="491115"/>
            <a:ext cx="1371600" cy="1193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0611" y="5843368"/>
            <a:ext cx="6338456" cy="554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463" y="1719119"/>
            <a:ext cx="1849438" cy="4764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648690" y="1794159"/>
            <a:ext cx="509588" cy="4429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648690" y="2327557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724890" y="2812467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1648690" y="3359722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1648690" y="3872342"/>
            <a:ext cx="427903" cy="3873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1645947" y="5871222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70611" y="1780886"/>
            <a:ext cx="6338455" cy="4846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>
              <a:ln w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72345" y="2292927"/>
            <a:ext cx="6338454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2331" y="2784762"/>
            <a:ext cx="6338456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72343" y="3214250"/>
            <a:ext cx="7793183" cy="5328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0611" y="3814040"/>
            <a:ext cx="6338456" cy="5749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5182" y="370416"/>
            <a:ext cx="3898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মেনু পরিচিতি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7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327" y="2847109"/>
            <a:ext cx="1836737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7" y="4980709"/>
            <a:ext cx="1836737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Save As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094509"/>
            <a:ext cx="3886200" cy="5257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4045527" y="3304309"/>
            <a:ext cx="205740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893127" y="1399309"/>
            <a:ext cx="190500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673" y="234672"/>
            <a:ext cx="6059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0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38745" y="4530437"/>
            <a:ext cx="12954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ln w="0"/>
                <a:latin typeface="Calibri" pitchFamily="34" charset="0"/>
              </a:rPr>
              <a:t>2. </a:t>
            </a:r>
            <a:r>
              <a:rPr lang="en-US" sz="2800" dirty="0" smtClean="0">
                <a:ln w="0"/>
                <a:latin typeface="Calibri" pitchFamily="34" charset="0"/>
              </a:rPr>
              <a:t>New Click</a:t>
            </a:r>
            <a:endParaRPr lang="en-US" sz="2800" dirty="0">
              <a:ln w="0"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253837"/>
            <a:ext cx="6248400" cy="46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62545" y="3006437"/>
            <a:ext cx="18367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2576945" y="1863437"/>
            <a:ext cx="1905000" cy="2667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186545" y="1558637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44145" y="5902037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latin typeface="Calibri" pitchFamily="34" charset="0"/>
              </a:rPr>
              <a:t>3. Blank </a:t>
            </a:r>
            <a:r>
              <a:rPr lang="en-US" sz="2400" dirty="0" smtClean="0">
                <a:ln w="0"/>
                <a:latin typeface="Calibri" pitchFamily="34" charset="0"/>
              </a:rPr>
              <a:t>workbook  Click</a:t>
            </a:r>
            <a:endParaRPr lang="en-US" sz="2400" dirty="0">
              <a:ln w="0"/>
              <a:latin typeface="Calibri" pitchFamily="34" charset="0"/>
            </a:endParaRPr>
          </a:p>
        </p:txBody>
      </p:sp>
      <p:pic>
        <p:nvPicPr>
          <p:cNvPr id="9" name="Picture 3" descr="C:\Users\HARUNNCCJUNE\Pictures\Capture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945" y="1177637"/>
            <a:ext cx="4572000" cy="4695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7910945" y="3616037"/>
            <a:ext cx="685800" cy="2209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282" y="208828"/>
            <a:ext cx="536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নতুন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পদ্ধতিঃ</a:t>
            </a:r>
            <a:endParaRPr lang="en-US" sz="3600" dirty="0">
              <a:ln w="0"/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6563" y="1288473"/>
            <a:ext cx="8305800" cy="4962718"/>
            <a:chOff x="381000" y="1371600"/>
            <a:chExt cx="8305800" cy="4962718"/>
          </a:xfrm>
        </p:grpSpPr>
        <p:pic>
          <p:nvPicPr>
            <p:cNvPr id="3" name="Picture 2" descr="index00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819400"/>
              <a:ext cx="8305800" cy="35149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 descr="images0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8305800" cy="14192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2989117" y="304689"/>
            <a:ext cx="62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সফটওয়্যা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3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02436" y="990366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88918" y="678155"/>
            <a:ext cx="284364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44" y="1600690"/>
            <a:ext cx="5365393" cy="305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9054" y="4959927"/>
            <a:ext cx="558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34145" y="5207805"/>
            <a:ext cx="6109854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sum 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+mj-lt"/>
                <a:cs typeface="NikoshBAN" pitchFamily="2" charset="0"/>
              </a:rPr>
              <a:t>B2:B7)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Enter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929" y="289443"/>
            <a:ext cx="458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96" y="1367270"/>
            <a:ext cx="7581900" cy="3855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6234546" y="5270289"/>
            <a:ext cx="9784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226" y="358716"/>
            <a:ext cx="624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ফর্মূলা ব্যবহার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1"/>
          <a:stretch/>
        </p:blipFill>
        <p:spPr>
          <a:xfrm>
            <a:off x="2140525" y="1240574"/>
            <a:ext cx="7897092" cy="46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59" y="3628032"/>
            <a:ext cx="527940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majumder895@gmail.com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No: 01714-556509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2974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4653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4686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11012" y="3536450"/>
            <a:ext cx="5434626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       :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০০/১১/২০১৯ইং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C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607" y="1273378"/>
            <a:ext cx="2033516" cy="21799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3761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58" y="1273377"/>
            <a:ext cx="2021210" cy="21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0" y="242455"/>
            <a:ext cx="2286000" cy="63038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781" y="1828799"/>
            <a:ext cx="9434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 স্প্রেডশিট বলতে কী বুঝ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খোলার নিয়ম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স্প্রেডশিট-এ ফর্মূলা ব্যবহার করে ৫টি সেল এর যোগ করার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নতুন </a:t>
            </a:r>
            <a:r>
              <a:rPr lang="en-US" sz="3200" dirty="0" err="1">
                <a:ln w="0"/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0"/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0"/>
                <a:latin typeface="NikoshLight" pitchFamily="2" charset="0"/>
                <a:cs typeface="NikoshLight" pitchFamily="2" charset="0"/>
              </a:rPr>
              <a:t>পদ্ধতি</a:t>
            </a:r>
            <a:r>
              <a:rPr lang="en-US" sz="3200" dirty="0" smtClean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0"/>
                <a:latin typeface="NikoshLight" pitchFamily="2" charset="0"/>
                <a:cs typeface="NikoshLight" pitchFamily="2" charset="0"/>
              </a:rPr>
              <a:t>লিখ</a:t>
            </a:r>
            <a:r>
              <a:rPr lang="en-US" sz="3200" dirty="0" smtClean="0">
                <a:ln w="0"/>
                <a:latin typeface="NikoshLight" pitchFamily="2" charset="0"/>
                <a:cs typeface="NikoshLight" pitchFamily="2" charset="0"/>
              </a:rPr>
              <a:t>।</a:t>
            </a:r>
            <a:endParaRPr lang="en-US" sz="3200" dirty="0">
              <a:ln w="0"/>
              <a:latin typeface="NikoshLight" pitchFamily="2" charset="0"/>
              <a:cs typeface="NikoshLight" pitchFamily="2" charset="0"/>
            </a:endParaRPr>
          </a:p>
          <a:p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8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0" y="602675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699" y="5465621"/>
            <a:ext cx="9240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ব্যবহার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কেন সুবিধাজনক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তোমার যুক্তি দাও।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827" b="8906"/>
          <a:stretch/>
        </p:blipFill>
        <p:spPr>
          <a:xfrm>
            <a:off x="3106882" y="1517075"/>
            <a:ext cx="5846617" cy="36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1" y="319512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575691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09" y="1224019"/>
            <a:ext cx="5893377" cy="44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2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ew Upload\images123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690" y="3290455"/>
            <a:ext cx="3733800" cy="23622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2466109" y="5805055"/>
            <a:ext cx="7301346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107"/>
          <a:stretch/>
        </p:blipFill>
        <p:spPr>
          <a:xfrm>
            <a:off x="2029690" y="1004454"/>
            <a:ext cx="3733799" cy="2133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3290455"/>
            <a:ext cx="3897746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5875" y="189773"/>
            <a:ext cx="44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004455"/>
            <a:ext cx="3897746" cy="2133600"/>
          </a:xfrm>
          <a:prstGeom prst="rect">
            <a:avLst/>
          </a:prstGeom>
        </p:spPr>
      </p:pic>
      <p:sp>
        <p:nvSpPr>
          <p:cNvPr id="12" name="Round Single Corner Rectangle 4"/>
          <p:cNvSpPr/>
          <p:nvPr/>
        </p:nvSpPr>
        <p:spPr>
          <a:xfrm>
            <a:off x="4375058" y="5805055"/>
            <a:ext cx="3685309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ingle Corner Rectangle 4"/>
          <p:cNvSpPr/>
          <p:nvPr/>
        </p:nvSpPr>
        <p:spPr>
          <a:xfrm>
            <a:off x="2194973" y="5805055"/>
            <a:ext cx="7843615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4"/>
          <p:cNvSpPr/>
          <p:nvPr/>
        </p:nvSpPr>
        <p:spPr>
          <a:xfrm>
            <a:off x="4274127" y="5865304"/>
            <a:ext cx="3685309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8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3" grpId="0"/>
      <p:bldP spid="13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8765" y="235526"/>
            <a:ext cx="329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147" y="1229153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2099669"/>
            <a:ext cx="6179128" cy="38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7918" y="2036618"/>
            <a:ext cx="837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 ক্ষেত্র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সফটওয়্যারে ফর্মূলা ব্যবহার করে হিসাব করতে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231" y="6719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8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New Upload\Teachers,gov,bd OK\New Picture june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358" y="1549552"/>
            <a:ext cx="3932918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51564" y="311592"/>
            <a:ext cx="45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ও স্প্রেডশিট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2" y="4412537"/>
            <a:ext cx="11097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গানিতিক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নিখুঁতভাবে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798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91145" y="1378527"/>
            <a:ext cx="2733675" cy="4419600"/>
            <a:chOff x="762000" y="571500"/>
            <a:chExt cx="7620000" cy="5715000"/>
          </a:xfrm>
          <a:noFill/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43545" y="6026727"/>
            <a:ext cx="8979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5548745" y="5950526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2119745" y="5721927"/>
            <a:ext cx="45719" cy="3810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745" y="1378527"/>
            <a:ext cx="2514600" cy="3657600"/>
          </a:xfrm>
          <a:prstGeom prst="rect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945" y="1454727"/>
            <a:ext cx="2636838" cy="4191000"/>
          </a:xfrm>
          <a:prstGeom prst="rect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862945" y="4350327"/>
            <a:ext cx="304800" cy="16764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7758545" y="2978727"/>
            <a:ext cx="228600" cy="28956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3186547" y="5950526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730621" y="6013049"/>
            <a:ext cx="1589524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005945" y="6013049"/>
            <a:ext cx="213150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8291947" y="5950525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749145" y="5645727"/>
            <a:ext cx="14478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6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8749145" y="3283527"/>
            <a:ext cx="609600" cy="23622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0621" y="339670"/>
            <a:ext cx="550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3333.PNG"/>
          <p:cNvPicPr>
            <a:picLocks noChangeAspect="1"/>
          </p:cNvPicPr>
          <p:nvPr/>
        </p:nvPicPr>
        <p:blipFill rotWithShape="1">
          <a:blip r:embed="rId2"/>
          <a:srcRect b="4875"/>
          <a:stretch/>
        </p:blipFill>
        <p:spPr>
          <a:xfrm>
            <a:off x="1787237" y="1122219"/>
            <a:ext cx="8534400" cy="5001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8340437" y="2112819"/>
            <a:ext cx="533400" cy="373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6037" y="2646219"/>
            <a:ext cx="2362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+mj-lt"/>
                <a:cs typeface="Vrinda" pitchFamily="34" charset="0"/>
              </a:rPr>
              <a:t>Column          header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7237" y="5008419"/>
            <a:ext cx="8458200" cy="228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2637" y="4551219"/>
            <a:ext cx="2362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+mj-lt"/>
                <a:cs typeface="Vrinda" pitchFamily="34" charset="0"/>
              </a:rPr>
              <a:t>Row          header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837" y="3484419"/>
            <a:ext cx="3810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320637" y="2265219"/>
            <a:ext cx="12192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2168237" y="2798619"/>
            <a:ext cx="198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+mj-lt"/>
                <a:cs typeface="Vrinda" pitchFamily="34" charset="0"/>
              </a:rPr>
              <a:t>Selected    Cell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37" y="2036619"/>
            <a:ext cx="2895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n w="0"/>
                <a:latin typeface="+mj-lt"/>
                <a:cs typeface="Vrinda" pitchFamily="34" charset="0"/>
              </a:rPr>
              <a:t>Formulabar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0237" y="5465619"/>
            <a:ext cx="129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latin typeface="+mj-lt"/>
                <a:cs typeface="Vrinda" pitchFamily="34" charset="0"/>
              </a:rPr>
              <a:t>Sheet tab         </a:t>
            </a:r>
            <a:endParaRPr lang="en-US" dirty="0">
              <a:ln w="0"/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59037" y="5389419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349837" y="4017819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Rectangle 13"/>
          <p:cNvSpPr/>
          <p:nvPr/>
        </p:nvSpPr>
        <p:spPr>
          <a:xfrm>
            <a:off x="6664037" y="3865419"/>
            <a:ext cx="1371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dirty="0" smtClean="0">
                <a:ln w="0"/>
                <a:latin typeface="+mj-lt"/>
                <a:cs typeface="Vrinda" pitchFamily="34" charset="0"/>
              </a:rPr>
              <a:t>Column          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6237" y="5465619"/>
            <a:ext cx="129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latin typeface="+mj-lt"/>
                <a:cs typeface="Vrinda" pitchFamily="34" charset="0"/>
              </a:rPr>
              <a:t>Row         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320637" y="5618019"/>
            <a:ext cx="6096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5383" y="226810"/>
            <a:ext cx="680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সফটওয়্যার বিভিন্ন টুলবার পরিচিতি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823291" y="411133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5782" y="411133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1" y="1159867"/>
            <a:ext cx="5295544" cy="3669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812" y="5060850"/>
            <a:ext cx="7328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26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537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49</cp:revision>
  <dcterms:created xsi:type="dcterms:W3CDTF">2019-11-06T11:59:30Z</dcterms:created>
  <dcterms:modified xsi:type="dcterms:W3CDTF">2019-11-08T18:11:08Z</dcterms:modified>
</cp:coreProperties>
</file>