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4" r:id="rId1"/>
  </p:sldMasterIdLst>
  <p:notesMasterIdLst>
    <p:notesMasterId r:id="rId23"/>
  </p:notesMasterIdLst>
  <p:sldIdLst>
    <p:sldId id="257" r:id="rId2"/>
    <p:sldId id="258" r:id="rId3"/>
    <p:sldId id="276" r:id="rId4"/>
    <p:sldId id="259" r:id="rId5"/>
    <p:sldId id="261" r:id="rId6"/>
    <p:sldId id="262" r:id="rId7"/>
    <p:sldId id="263" r:id="rId8"/>
    <p:sldId id="280" r:id="rId9"/>
    <p:sldId id="277" r:id="rId10"/>
    <p:sldId id="278" r:id="rId11"/>
    <p:sldId id="264" r:id="rId12"/>
    <p:sldId id="270" r:id="rId13"/>
    <p:sldId id="274" r:id="rId14"/>
    <p:sldId id="273" r:id="rId15"/>
    <p:sldId id="272" r:id="rId16"/>
    <p:sldId id="279" r:id="rId17"/>
    <p:sldId id="271" r:id="rId18"/>
    <p:sldId id="265" r:id="rId19"/>
    <p:sldId id="266" r:id="rId20"/>
    <p:sldId id="267" r:id="rId21"/>
    <p:sldId id="26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EL" initials="D" lastIdx="1" clrIdx="0">
    <p:extLst>
      <p:ext uri="{19B8F6BF-5375-455C-9EA6-DF929625EA0E}">
        <p15:presenceInfo xmlns="" xmlns:p15="http://schemas.microsoft.com/office/powerpoint/2012/main" userId="DO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21" autoAdjust="0"/>
    <p:restoredTop sz="93910" autoAdjust="0"/>
  </p:normalViewPr>
  <p:slideViewPr>
    <p:cSldViewPr snapToGrid="0">
      <p:cViewPr varScale="1">
        <p:scale>
          <a:sx n="84" d="100"/>
          <a:sy n="84" d="100"/>
        </p:scale>
        <p:origin x="-90" y="-6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8" d="100"/>
        <a:sy n="2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566253-C801-462D-BC74-E11188B7F7B9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FECE8-7FAA-4461-8479-A61CF485E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60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FECE8-7FAA-4461-8479-A61CF485E3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84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FECE8-7FAA-4461-8479-A61CF485E35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611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FECE8-7FAA-4461-8479-A61CF485E35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18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13BD-0EA2-42FC-92AC-4014887941BC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0EA5-81B3-4096-BBBC-2CDB6F3EC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35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13BD-0EA2-42FC-92AC-4014887941BC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0EA5-81B3-4096-BBBC-2CDB6F3EC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212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9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9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13BD-0EA2-42FC-92AC-4014887941BC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0EA5-81B3-4096-BBBC-2CDB6F3EC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018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13BD-0EA2-42FC-92AC-4014887941BC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0EA5-81B3-4096-BBBC-2CDB6F3EC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16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13BD-0EA2-42FC-92AC-4014887941BC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0EA5-81B3-4096-BBBC-2CDB6F3EC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1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13BD-0EA2-42FC-92AC-4014887941BC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0EA5-81B3-4096-BBBC-2CDB6F3EC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80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13BD-0EA2-42FC-92AC-4014887941BC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0EA5-81B3-4096-BBBC-2CDB6F3EC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580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13BD-0EA2-42FC-92AC-4014887941BC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0EA5-81B3-4096-BBBC-2CDB6F3EC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06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13BD-0EA2-42FC-92AC-4014887941BC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0EA5-81B3-4096-BBBC-2CDB6F3EC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743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13BD-0EA2-42FC-92AC-4014887941BC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0EA5-81B3-4096-BBBC-2CDB6F3EC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197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13BD-0EA2-42FC-92AC-4014887941BC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0EA5-81B3-4096-BBBC-2CDB6F3EC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53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A13BD-0EA2-42FC-92AC-4014887941BC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F0EA5-81B3-4096-BBBC-2CDB6F3EC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15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5" Type="http://schemas.openxmlformats.org/officeDocument/2006/relationships/image" Target="../media/image29.jpg"/><Relationship Id="rId10" Type="http://schemas.openxmlformats.org/officeDocument/2006/relationships/image" Target="../media/image34.jpg"/><Relationship Id="rId4" Type="http://schemas.openxmlformats.org/officeDocument/2006/relationships/image" Target="../media/image28.jpg"/><Relationship Id="rId9" Type="http://schemas.openxmlformats.org/officeDocument/2006/relationships/image" Target="../media/image3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5.jpg"/><Relationship Id="rId4" Type="http://schemas.openxmlformats.org/officeDocument/2006/relationships/image" Target="../media/image3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abdulmalek1972p@gmail.com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6688" y="600630"/>
            <a:ext cx="2237385" cy="1455576"/>
          </a:xfrm>
        </p:spPr>
        <p:txBody>
          <a:bodyPr>
            <a:normAutofit fontScale="90000"/>
          </a:bodyPr>
          <a:lstStyle/>
          <a:p>
            <a:r>
              <a:rPr lang="bn-BD" dirty="0" smtClean="0"/>
              <a:t>                      </a:t>
            </a:r>
            <a:r>
              <a:rPr lang="en-US" dirty="0" smtClean="0"/>
              <a:t>     </a:t>
            </a:r>
            <a:r>
              <a:rPr lang="bn-BD" dirty="0" smtClean="0"/>
              <a:t>       </a:t>
            </a:r>
            <a:r>
              <a:rPr lang="bn-BD" sz="7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38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944" y="2308811"/>
            <a:ext cx="5200465" cy="344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1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46" y="476518"/>
            <a:ext cx="8432935" cy="59114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43976" y="-12882"/>
            <a:ext cx="3348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বায়ুমণ্ডলের </a:t>
            </a:r>
            <a:r>
              <a:rPr lang="bn-BD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স্তরবিন্যাস</a:t>
            </a:r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23218" y="5784061"/>
            <a:ext cx="2582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ট্রপোমণ্ডল</a:t>
            </a:r>
            <a:endPara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TROPOSPHERE</a:t>
            </a:r>
            <a:endParaRPr lang="en-US" sz="2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23762" y="4700190"/>
            <a:ext cx="28505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স্টাটোমণ্ডল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STRATOSPHERE</a:t>
            </a:r>
            <a:endParaRPr lang="en-US" sz="2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17917" y="2706400"/>
            <a:ext cx="2706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6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মেসোমণ্ডল</a:t>
            </a:r>
          </a:p>
          <a:p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MESOSPHERE</a:t>
            </a:r>
            <a:endParaRPr lang="en-US" sz="2000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23763" y="1618337"/>
            <a:ext cx="27475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তাপমণ্ডল</a:t>
            </a:r>
          </a:p>
          <a:p>
            <a:r>
              <a:rPr lang="en-US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THERMOSPHERE</a:t>
            </a:r>
            <a:r>
              <a:rPr lang="bn-BD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23763" y="531324"/>
            <a:ext cx="25007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এক্সোমণ্ডল</a:t>
            </a:r>
          </a:p>
          <a:p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EXOSPHERE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23218" y="3876541"/>
            <a:ext cx="2387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ওজনস্তর</a:t>
            </a:r>
            <a:r>
              <a:rPr lang="bn-BD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08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91" y="1025894"/>
            <a:ext cx="2582408" cy="18515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712" y="935107"/>
            <a:ext cx="2570333" cy="17875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923" y="3978490"/>
            <a:ext cx="2750915" cy="18788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6861" y="2963560"/>
            <a:ext cx="2582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ট্রপোমণ্ডল</a:t>
            </a:r>
            <a:endPara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TROPOSPHERE</a:t>
            </a:r>
            <a:endParaRPr lang="en-US" sz="2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17251" y="2974404"/>
            <a:ext cx="24254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স্টাটোমণ্ডল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STRATOSPHERE</a:t>
            </a:r>
            <a:endParaRPr lang="en-US" sz="2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82312" y="2783674"/>
            <a:ext cx="2706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6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মেসোমণ্ডল</a:t>
            </a:r>
          </a:p>
          <a:p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MESOSPHERE</a:t>
            </a:r>
            <a:endParaRPr lang="en-US" sz="2000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8338" y="5932802"/>
            <a:ext cx="246697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তাপমণ্ডল</a:t>
            </a:r>
          </a:p>
          <a:p>
            <a:r>
              <a:rPr lang="en-US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THERMOSPHERE</a:t>
            </a:r>
            <a:r>
              <a:rPr lang="bn-BD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0029" y="102140"/>
            <a:ext cx="10912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বায়ুমণ্ডলের স্তর পাঁচটি। যথাঃ  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515" y="3993813"/>
            <a:ext cx="2773180" cy="18119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29311" y="5863230"/>
            <a:ext cx="27132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এক্সোমণ্ডল</a:t>
            </a:r>
          </a:p>
          <a:p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EXOSPHERE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239" y="1025894"/>
            <a:ext cx="2559276" cy="185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3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1" y="754823"/>
            <a:ext cx="2671260" cy="18441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923" y="6180950"/>
            <a:ext cx="11962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সবচেয়ে নিচের স্তর।।ভূপৃষ্ঠ থেকে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নিরক্ষীয় অঞ্চলে প্রায় ১৬-১৯ এবং মেরু অঞ্চলে প্রায় ৮ কি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পর্যন্ত  বিস্তৃত</a:t>
            </a:r>
            <a:r>
              <a:rPr lang="bn-BD" sz="2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11647" y="49642"/>
            <a:ext cx="1862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ট্রপোমণ্ডল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5006" y="2649714"/>
            <a:ext cx="885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মেঘ</a:t>
            </a:r>
            <a:endParaRPr lang="en-US" sz="2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185" y="3140200"/>
            <a:ext cx="2806067" cy="19910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34" y="3192770"/>
            <a:ext cx="2991205" cy="19620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33" y="743064"/>
            <a:ext cx="2991207" cy="18441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809" y="768583"/>
            <a:ext cx="3053873" cy="18390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967" y="772518"/>
            <a:ext cx="2742389" cy="18189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35" y="3190520"/>
            <a:ext cx="2725487" cy="19643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258" y="3185095"/>
            <a:ext cx="3053873" cy="196972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173753" y="5318635"/>
            <a:ext cx="8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কুয়াশা</a:t>
            </a:r>
            <a:endParaRPr lang="en-US" sz="2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47034" y="5378676"/>
            <a:ext cx="904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শিশির</a:t>
            </a:r>
            <a:endParaRPr lang="en-US" sz="2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07811" y="5379796"/>
            <a:ext cx="1023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তূষারপাত</a:t>
            </a:r>
            <a:endParaRPr lang="en-US" sz="2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4401" y="5295518"/>
            <a:ext cx="776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ঝড়</a:t>
            </a:r>
            <a:endParaRPr lang="en-US" sz="2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10907" y="2677135"/>
            <a:ext cx="9488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বজ্রপাত</a:t>
            </a:r>
            <a:endParaRPr lang="en-US" sz="2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051493" y="2741947"/>
            <a:ext cx="1012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বায়ুপ্রবাহ</a:t>
            </a:r>
            <a:endParaRPr lang="en-US" sz="2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16405" y="2697002"/>
            <a:ext cx="974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</a:t>
            </a:r>
            <a:endParaRPr lang="en-US" sz="2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14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/>
      <p:bldP spid="16" grpId="0"/>
      <p:bldP spid="17" grpId="0"/>
      <p:bldP spid="18" grpId="0"/>
      <p:bldP spid="19" grpId="0"/>
      <p:bldP spid="20" grpId="0"/>
      <p:bldP spid="21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87" y="119921"/>
            <a:ext cx="2010516" cy="15470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82852" y="468682"/>
            <a:ext cx="20175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এক্সোমণ্ডল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4715" y="4330012"/>
            <a:ext cx="1954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বৈশিষ্ট্যাবলী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894" y="5036694"/>
            <a:ext cx="118272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এক্সোমণ্ডল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৯৬০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কিঃমি</a:t>
            </a: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ঃ। 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৩০০-১৬৫০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সেলসিয়াস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সামান্য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অক্সিজেন,নাইট্রোজেন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আর্গ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হিলিয়াম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02" y="2134007"/>
            <a:ext cx="1391261" cy="12078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4556" y="3493258"/>
            <a:ext cx="1156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endParaRPr lang="en-US" sz="2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934" y="2134009"/>
            <a:ext cx="1495221" cy="12078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415" y="2134008"/>
            <a:ext cx="1496530" cy="12078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968" y="2134009"/>
            <a:ext cx="1391261" cy="120782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82906" y="3477688"/>
            <a:ext cx="1334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নাইট্রোজেন</a:t>
            </a:r>
            <a:endParaRPr lang="en-US" sz="2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11673" y="3569502"/>
            <a:ext cx="10665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আর্গন </a:t>
            </a:r>
            <a:endParaRPr lang="en-US" sz="2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98026" y="3595260"/>
            <a:ext cx="1080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হিলিয়াম</a:t>
            </a: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78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6" grpId="0"/>
      <p:bldP spid="9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64" y="102634"/>
            <a:ext cx="2916211" cy="16214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52375" y="523133"/>
            <a:ext cx="2248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তাপমণ্ডল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0083" y="1844106"/>
            <a:ext cx="6894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মেসোবিরতির উপরে প্রায় ৫০০কিঃমিঃপর্যন্ত বিস্তৃত বায়ু স্তর </a:t>
            </a:r>
            <a:r>
              <a:rPr lang="bn-BD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তাপমণ্ডল</a:t>
            </a:r>
            <a:r>
              <a:rPr lang="bn-BD" sz="1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8028" y="4875785"/>
            <a:ext cx="1335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বৈশিষ্ট্যাবলীঃ </a:t>
            </a:r>
            <a:endParaRPr lang="en-US" sz="2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027" y="5373140"/>
            <a:ext cx="118471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তাপমাত্রা  ১৪৮০ </a:t>
            </a:r>
            <a:r>
              <a:rPr lang="bn-BD" sz="2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bn-BD" sz="2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সেলসিয়াস।</a:t>
            </a:r>
          </a:p>
          <a:p>
            <a:r>
              <a:rPr lang="bn-BD" sz="2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২।৩। তীব্র সৌর বিকিরণে রঞ্জন রশ্মি ও অতিবেগুনি রশ্মির সংঘাতে এই অংশের বায়ু আয়নযুক্ত হয়।</a:t>
            </a:r>
          </a:p>
          <a:p>
            <a:r>
              <a:rPr lang="bn-BD" sz="2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বেতার তরঙ্গ আয়নমণ্ডলের বিভিন্ন আয়নে বাধা পেয়ে পুনরায় </a:t>
            </a:r>
            <a:r>
              <a:rPr lang="bn-BD" sz="2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ভূপৃষ্ঠে</a:t>
            </a:r>
            <a:r>
              <a:rPr lang="bn-BD" sz="2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ফিরে আসে।</a:t>
            </a:r>
            <a:endParaRPr lang="en-US" sz="2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79327" y="2448963"/>
            <a:ext cx="2803308" cy="18379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36887" y="4497349"/>
            <a:ext cx="1379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অতিবেগুনি রশ্মি</a:t>
            </a: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44" y="2452115"/>
            <a:ext cx="2706849" cy="18347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18236" y="4451831"/>
            <a:ext cx="113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রঞ্জন রশ্মি</a:t>
            </a: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839" y="2452115"/>
            <a:ext cx="2803308" cy="18347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963700" y="4572102"/>
            <a:ext cx="1584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বেতার তরঙ্গ</a:t>
            </a:r>
            <a:endParaRPr lang="en-US" sz="2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83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86" y="125320"/>
            <a:ext cx="3084087" cy="21554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75866" y="712200"/>
            <a:ext cx="2629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মেসোমণ্ডল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4699" y="2510395"/>
            <a:ext cx="7460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স্ট্রাটোবিরতির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৮০কিঃমিঃ প</a:t>
            </a:r>
            <a:r>
              <a:rPr lang="bn-BD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র্য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ন্ত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BD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স্তৃত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বায়ুর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মেসোমণ্ডল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BD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442" y="5404546"/>
            <a:ext cx="1419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bn-BD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 </a:t>
            </a:r>
            <a:endParaRPr lang="en-US" sz="2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441" y="6095864"/>
            <a:ext cx="11163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মহাকাশ থেকে যে সব উল্কা পৃথিবীর দিকে ছুটে আসে সেগুলোর অধিকাশ এই স্তরের মধ্যে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পুরে যায়। </a:t>
            </a: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23" y="3201714"/>
            <a:ext cx="3049812" cy="20223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12045" y="5381469"/>
            <a:ext cx="959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উল্কা</a:t>
            </a:r>
            <a:endParaRPr lang="en-US" sz="2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57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9837" y="5429808"/>
            <a:ext cx="11528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এই স্তরে ওজন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গ্যাসের স্তর বেশি পরিমাণে পাওয়া যায়।এই স্তর </a:t>
            </a:r>
            <a:r>
              <a:rPr lang="bn-BD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সূর্‍্যের</a:t>
            </a:r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আলোর </a:t>
            </a:r>
            <a:r>
              <a:rPr lang="bn-BD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বেশিরভাগ</a:t>
            </a:r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অতিবেগুনি রশ্মি শুষে নেয়।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2600" y="4549167"/>
            <a:ext cx="1616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বৈশিষ্ট্যাবলীঃ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893" y="2061032"/>
            <a:ext cx="2669575" cy="16880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91093" y="4006352"/>
            <a:ext cx="148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ওজন গ্যাস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45229" y="4269863"/>
            <a:ext cx="1546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অতিবেগুনি</a:t>
            </a:r>
            <a:r>
              <a:rPr lang="bn-BD" sz="2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রশ্মি </a:t>
            </a:r>
            <a:endParaRPr lang="en-US" sz="2000" dirty="0">
              <a:solidFill>
                <a:srgbClr val="00B05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281" y="2061033"/>
            <a:ext cx="2833144" cy="16880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26558" y="708338"/>
            <a:ext cx="1957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ওজনস্তর</a:t>
            </a:r>
            <a:r>
              <a:rPr lang="bn-BD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81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99" y="104269"/>
            <a:ext cx="2380680" cy="15034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38161" y="227031"/>
            <a:ext cx="23547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স্ট্রাটোমণ্ডল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094" y="1754274"/>
            <a:ext cx="5798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ট্রপোবিরতির উপরের দিকে প্রায়  ৫০ কিঃমিঃ পর্যন্ত বিস্তৃত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0044" y="5494204"/>
            <a:ext cx="89013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ওজন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গ্যাসের স্তর পাওয়া যায়।এই স্তর </a:t>
            </a:r>
            <a:r>
              <a:rPr lang="bn-BD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অতিবেগুনি</a:t>
            </a:r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রশ্মি শুষে নেয়।  </a:t>
            </a:r>
          </a:p>
          <a:p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সাধারণত জেট বিমান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 চলাচল করে।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4575" y="4871142"/>
            <a:ext cx="1616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বৈশিষ্ট্যাবলীঃ </a:t>
            </a:r>
            <a:endParaRPr lang="en-US" sz="2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137" y="2501699"/>
            <a:ext cx="2878112" cy="1688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594" y="2501698"/>
            <a:ext cx="2669575" cy="16880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38075" y="4444238"/>
            <a:ext cx="148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00B050"/>
                </a:solidFill>
              </a:rPr>
              <a:t>ওজন গ্যাস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36105" y="4514564"/>
            <a:ext cx="1546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অতিবেগুনি</a:t>
            </a:r>
            <a:r>
              <a:rPr lang="bn-BD" sz="2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রশ্মি 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18951" y="4498592"/>
            <a:ext cx="1933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00B050"/>
                </a:solidFill>
              </a:rPr>
              <a:t>জেট বিমান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337" y="2501700"/>
            <a:ext cx="2833144" cy="168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2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8512" y="1019333"/>
            <a:ext cx="3191333" cy="1004341"/>
          </a:xfrm>
        </p:spPr>
        <p:txBody>
          <a:bodyPr>
            <a:normAutofit fontScale="90000"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</a:t>
            </a:r>
            <a:r>
              <a:rPr lang="bn-BD" sz="73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দলীয়কাজ</a:t>
            </a:r>
            <a:r>
              <a:rPr lang="bn-BD" sz="49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49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53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4087" y="3087973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 ১</a:t>
            </a: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বায়ুমণ্ডলের বিভিন্ন উপাদানের একটা তালিকা তৈরি কর। 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9057" y="4227228"/>
            <a:ext cx="9925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দলঃ২) বায়ুমণ্ডলের স্তর গুলোর বৈশিষ্ট্যের </a:t>
            </a: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 </a:t>
            </a: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  তৈরি কর। 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81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7111" y="529623"/>
            <a:ext cx="2524259" cy="888643"/>
          </a:xfrm>
        </p:spPr>
        <p:txBody>
          <a:bodyPr>
            <a:noAutofit/>
          </a:bodyPr>
          <a:lstStyle/>
          <a:p>
            <a:r>
              <a:rPr lang="bn-BD" sz="7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9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78505" y="2488369"/>
            <a:ext cx="6505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বায়ুমণ্ডল কী? 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8549" y="4270056"/>
            <a:ext cx="6565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বায়ুমণ্ডলের উপাদান গুলোর নাম বল?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78505" y="3427857"/>
            <a:ext cx="6385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বায়ুমণ্ডলের স্তর কয়টি ও কী কী? 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68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3820" y="643943"/>
            <a:ext cx="2228044" cy="1081825"/>
          </a:xfrm>
        </p:spPr>
        <p:txBody>
          <a:bodyPr>
            <a:norm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6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89947" y="3820924"/>
            <a:ext cx="38489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নবম-দশম</a:t>
            </a:r>
          </a:p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ভূগোল ও পরিবেশ</a:t>
            </a:r>
          </a:p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পঞ্চম 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2345035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87835" y="3420815"/>
            <a:ext cx="5867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মালেক</a:t>
            </a:r>
            <a:endParaRPr lang="en-US" sz="36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মাজেদ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একাডেমী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পাংশা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রাজবাড়ী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abdulmalek1972p@gmail.com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Website: www.teachersnews24.com</a:t>
            </a:r>
            <a:endParaRPr lang="bn-BD" sz="2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C:\Users\H\Desktop\Malek-Photo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635" y="1600200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869035" y="304800"/>
            <a:ext cx="434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00B0F0"/>
                </a:solidFill>
              </a:rPr>
              <a:t>পরিচিতি</a:t>
            </a:r>
            <a:endParaRPr lang="en-US" sz="6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88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3733" y="553792"/>
            <a:ext cx="3781619" cy="875764"/>
          </a:xfrm>
        </p:spPr>
        <p:txBody>
          <a:bodyPr>
            <a:noAutofit/>
          </a:bodyPr>
          <a:lstStyle/>
          <a:p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3794" y="2484254"/>
            <a:ext cx="7186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বায়ুমণ্ডলের বিভিন্ন স্তরের গুরুত্ব বিশ্লেষণ কর। 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52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9407" y="365127"/>
            <a:ext cx="4056845" cy="1325563"/>
          </a:xfrm>
        </p:spPr>
        <p:txBody>
          <a:bodyPr>
            <a:noAutofit/>
          </a:bodyPr>
          <a:lstStyle/>
          <a:p>
            <a:pPr algn="just"/>
            <a:r>
              <a:rPr lang="en-US" sz="5400" dirty="0" smtClean="0"/>
              <a:t>  </a:t>
            </a:r>
            <a:r>
              <a:rPr lang="bn-BD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328" y="1915977"/>
            <a:ext cx="5080000" cy="40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2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413" y="442068"/>
            <a:ext cx="5159063" cy="28420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81" y="467829"/>
            <a:ext cx="5159063" cy="28420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534" y="3735761"/>
            <a:ext cx="5159063" cy="28420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39" y="3850626"/>
            <a:ext cx="5159063" cy="274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16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84868" y="1536194"/>
            <a:ext cx="3162715" cy="1129733"/>
          </a:xfrm>
          <a:solidFill>
            <a:srgbClr val="002060"/>
          </a:solidFill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anose="02000000000000000000" pitchFamily="2" charset="0"/>
              </a:rPr>
              <a:t>বায়ুমণ্ডল</a:t>
            </a:r>
            <a:r>
              <a:rPr lang="bn-BD" sz="8000" dirty="0" smtClean="0">
                <a:solidFill>
                  <a:srgbClr val="00B050"/>
                </a:solidFill>
                <a:latin typeface="NikoshBAN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/>
              <a:t> 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4211404" y="3760662"/>
            <a:ext cx="4031088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ATMOSPHERE</a:t>
            </a:r>
          </a:p>
        </p:txBody>
      </p:sp>
    </p:spTree>
    <p:extLst>
      <p:ext uri="{BB962C8B-B14F-4D97-AF65-F5344CB8AC3E}">
        <p14:creationId xmlns:p14="http://schemas.microsoft.com/office/powerpoint/2010/main" val="265967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461" y="1184221"/>
            <a:ext cx="5227207" cy="1159148"/>
          </a:xfrm>
        </p:spPr>
        <p:txBody>
          <a:bodyPr>
            <a:normAutofit/>
          </a:bodyPr>
          <a:lstStyle/>
          <a:p>
            <a:r>
              <a:rPr lang="bn-BD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</a:t>
            </a:r>
            <a:r>
              <a:rPr lang="en-US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bn-BD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র্থীরা...  </a:t>
            </a: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0659" y="2478283"/>
            <a:ext cx="8787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বায়ুমণ্ডল কী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 বলতে পারবে।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7284" y="4636583"/>
            <a:ext cx="9305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বায়ুমণ্ডলের </a:t>
            </a:r>
            <a:r>
              <a:rPr lang="bn-BD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স্তরবিন্যাস</a:t>
            </a: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বর্ণনা করতে পারবে। 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1146" y="522899"/>
            <a:ext cx="2966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7284" y="3613993"/>
            <a:ext cx="7905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বায়ুমণ্ডলের উপাদান গুলো ব্যাখ্যা করতে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90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772" y="370125"/>
            <a:ext cx="4683967" cy="34622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36783" y="4004390"/>
            <a:ext cx="3115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বায়ুমণ্ডল </a:t>
            </a: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3058" y="5306544"/>
            <a:ext cx="8385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ভূপৃষ্ঠকে ঘিরে  চারদিকে  বায়ুর যে আস্তরণ তা বায়ুমণ্ডল।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9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9369" y="220379"/>
            <a:ext cx="555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বায়ুমণ্ডলের উপাদান উপাদান সমূহঃ 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2337" y="1609344"/>
            <a:ext cx="4304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615" y="1050663"/>
            <a:ext cx="3038472" cy="21111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672" y="1050663"/>
            <a:ext cx="3038472" cy="20540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086" y="3951123"/>
            <a:ext cx="2982001" cy="22013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92" y="3951122"/>
            <a:ext cx="3139995" cy="22013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92" y="1050664"/>
            <a:ext cx="3036680" cy="21111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65141" y="3340683"/>
            <a:ext cx="140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নাইট্রোজেন</a:t>
            </a: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09361" y="3372046"/>
            <a:ext cx="884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33424" y="3424328"/>
            <a:ext cx="1723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কার্বন  ডাই অক্সাইড</a:t>
            </a: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25448" y="6358942"/>
            <a:ext cx="1110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জলীয়বাষ্প</a:t>
            </a: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50152" y="6325387"/>
            <a:ext cx="949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ধুলিকণা</a:t>
            </a: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22035" y="6426575"/>
            <a:ext cx="1249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নিস্ক্রিয় </a:t>
            </a:r>
            <a:r>
              <a:rPr lang="bn-BD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722" y="3951121"/>
            <a:ext cx="3038472" cy="223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97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1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03"/>
          <a:stretch/>
        </p:blipFill>
        <p:spPr>
          <a:xfrm>
            <a:off x="231607" y="1131908"/>
            <a:ext cx="2616584" cy="19883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8314" y="3335645"/>
            <a:ext cx="747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আর্গন </a:t>
            </a: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354" y="1131908"/>
            <a:ext cx="2616583" cy="19572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189" y="1131908"/>
            <a:ext cx="2616583" cy="19883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08" y="4163612"/>
            <a:ext cx="2616584" cy="19548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355" y="4129354"/>
            <a:ext cx="2616583" cy="20876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57" y="4163612"/>
            <a:ext cx="2616583" cy="20533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957808" y="6413726"/>
            <a:ext cx="100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কেপটন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40271" y="3359362"/>
            <a:ext cx="1141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হিলিয়াম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06590" y="3342123"/>
            <a:ext cx="857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নিয়ন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27240" y="6355809"/>
            <a:ext cx="1068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রেডন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143303" y="6381567"/>
            <a:ext cx="987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জেনন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25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41964" y="404216"/>
            <a:ext cx="695887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নাইট্রজেন</a:t>
            </a:r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               ৭৭.০২% </a:t>
            </a:r>
          </a:p>
          <a:p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অক্সিজেন-              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২০.৭১%</a:t>
            </a:r>
          </a:p>
          <a:p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আর্গণ</a:t>
            </a:r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                     ০.৮০%</a:t>
            </a:r>
          </a:p>
          <a:p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কাবর্ন</a:t>
            </a:r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ডাই</a:t>
            </a:r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অক্সাইড</a:t>
            </a:r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  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০.০৩%</a:t>
            </a:r>
          </a:p>
          <a:p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নিস্ক্রিয় </a:t>
            </a:r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 </a:t>
            </a:r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     ০.০২%</a:t>
            </a:r>
          </a:p>
          <a:p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৬।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জলীয়</a:t>
            </a:r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বাষ্প -             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০.৪১</a:t>
            </a:r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% </a:t>
            </a:r>
          </a:p>
          <a:p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৭।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ধূলিকণা</a:t>
            </a:r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কণিকা -      ০.০১% 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2" r="-1" b="12150"/>
          <a:stretch/>
        </p:blipFill>
        <p:spPr>
          <a:xfrm>
            <a:off x="141667" y="108001"/>
            <a:ext cx="4106868" cy="452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0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1389</TotalTime>
  <Words>482</Words>
  <Application>Microsoft Office PowerPoint</Application>
  <PresentationFormat>Custom</PresentationFormat>
  <Paragraphs>122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                                  স্বাগতম</vt:lpstr>
      <vt:lpstr>   </vt:lpstr>
      <vt:lpstr>PowerPoint Presentation</vt:lpstr>
      <vt:lpstr>বায়ুমণ্ডল  </vt:lpstr>
      <vt:lpstr>এই পাঠ শেষে শিক্ষার্থীরা...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         দলীয়কাজ </vt:lpstr>
      <vt:lpstr>মূল্যায়ন </vt:lpstr>
      <vt:lpstr>বাড়ির কাজ</vt:lpstr>
      <vt:lpstr>  সবাইকে ধন্যবাদ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ismail - [2010]</cp:lastModifiedBy>
  <cp:revision>260</cp:revision>
  <dcterms:created xsi:type="dcterms:W3CDTF">2015-03-29T06:55:26Z</dcterms:created>
  <dcterms:modified xsi:type="dcterms:W3CDTF">2019-09-15T15:31:22Z</dcterms:modified>
</cp:coreProperties>
</file>