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63" r:id="rId3"/>
    <p:sldId id="257" r:id="rId4"/>
    <p:sldId id="272" r:id="rId5"/>
    <p:sldId id="259" r:id="rId6"/>
    <p:sldId id="261" r:id="rId7"/>
    <p:sldId id="260" r:id="rId8"/>
    <p:sldId id="266" r:id="rId9"/>
    <p:sldId id="273" r:id="rId10"/>
    <p:sldId id="274" r:id="rId11"/>
    <p:sldId id="284" r:id="rId12"/>
    <p:sldId id="275" r:id="rId13"/>
    <p:sldId id="276" r:id="rId14"/>
    <p:sldId id="277" r:id="rId15"/>
    <p:sldId id="285" r:id="rId16"/>
    <p:sldId id="278" r:id="rId17"/>
    <p:sldId id="279" r:id="rId18"/>
    <p:sldId id="280" r:id="rId19"/>
    <p:sldId id="286" r:id="rId20"/>
    <p:sldId id="281" r:id="rId21"/>
    <p:sldId id="287" r:id="rId22"/>
    <p:sldId id="288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9891C-ADD3-42D0-80F9-DF8BDE2B7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292510-4693-43C9-AB4E-0AB441174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69F72F-AD30-45DD-AFBF-BF51AA2AB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880D19-1C0C-4AB5-AE10-662B1FE23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3333F3-C92D-4374-8488-4CF37291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961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0537F-80BF-4D9B-97A4-A8371AF9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BF02AA-8156-45AD-8267-8801BA392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E23FB3-941B-46C0-95AC-C5BE196D7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222AE8-265D-4C98-B093-21B88206D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CE73C1-8711-4812-8506-EFF70682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528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0112D5-91E5-4A6E-8189-65451FFED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A94435-6DAA-413E-A89E-883475E91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BC6608-57B0-4B38-A2E2-6574BE12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1DF325-B32E-445C-BCE6-024952BB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326856-FD98-44CE-A983-2E08A580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363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4177D-609C-4856-8BB6-3C67FAEAC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49D8FD-C37E-40A8-8255-32A171DCE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59C147-8992-4268-BC48-16DFA180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BDCB40-FBB6-4820-87A7-CC8359BA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C0A2FF-3AAD-4700-987E-FBB6F807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51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759E15-78C4-4DAE-9474-3C3E9ED6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F36537-6153-4DD0-A6DE-1B140FDEC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2221E1-3AB8-49DB-A1C5-F3C55E2014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EC3110-4407-4F37-ABE9-93E290ED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C6FD91-CB4E-4CF6-B0C6-8E3C5C94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397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762DB3-9C60-4531-ACF9-9D447183E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EA2E0C-6D23-4C71-920B-5F3F784EB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B65AB8-84E5-4AB2-BD53-B786AD228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0EFAD8-163A-4F71-9028-71636868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BC9134-E77C-45C3-A77F-A3709B51D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096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B61D06-EDB6-47A8-83C9-32C47A4C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EE19CB-627E-4B97-8FD6-811FFD977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D0A59B-251F-47E1-B7C1-589CCFD93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2C6028-705F-4B07-8D77-98D28BF1AA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1D3F26-E7BE-40E3-BA8B-8F3DC00D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296AF5-4317-46D2-A4C0-596A73CC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7416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D34709-E0FF-4892-9ABE-C1A1BCEC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38CF6B-236F-4764-8ECA-B142C97C2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FEC5C7-A158-4F55-B4C7-1A185DF70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3C93EF8-18D0-452F-A749-F8B2FE5CC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9FCA660-8B07-4E35-A512-25BA6E1D3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BF85FEA-D3BF-4D46-90B8-074F13A1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291EAB4-1C02-4DF0-82F4-33ABD9ECE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1DB362-DE8D-44D0-BD45-73761014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26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10C219-DA46-41AF-AD48-65533FC5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010C8F4-CB12-4203-8AA3-1E29F04B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2BF2EF-E95A-4BFF-B3F1-1D564AF28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F2E90D9-B945-4E2B-B485-5AFDDDC5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226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D27CE36-6BB3-4612-A299-D668AB10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FF620F-061C-424E-ABF7-7993FEC6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4B0DDA-602B-48DD-80E4-87B97C19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548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D9A79-8F7C-4686-8FF7-7F7F5A7F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4A2D9-D7C8-4877-A731-4BC6F5C1E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30884D-20C1-4D7C-9E0D-E5A9365E5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1BD088-2CC8-4944-9768-C70D7C60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559CAF-FE84-4532-90C4-AF7E2E82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AE66B4-05E4-4841-8D49-3FDA24AA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585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3040CB-1DBD-445B-A5E6-25A76F54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2AE603-E245-4956-B106-890A8E17C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8F7D67-FB35-488B-B409-90CD5C2A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067C66-4D1D-4DA9-8AB3-F5DE3A218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83305E-FCE8-4375-9A37-098B2F4A1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438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E40434-034E-46A5-94D9-0FA1C572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5D7BBB1-80F9-4F32-AFDD-30053BA58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03C2022-E142-4471-95A8-0AA054E73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04907B-BEFE-47F2-8165-69D5B153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0AA64B-F377-48C0-90E3-0DF2D86A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68A7DD-F169-49C1-A110-3D8C41E8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592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AF35F-3BC4-4287-BDF7-99E9D2AF0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DCCEA0-B09D-4F02-BA49-E046C3896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2E6218-B049-4764-8A57-0918859D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540C0D-8635-43B2-A354-AEF49CC40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885868-FCA0-44ED-BE5F-E668AD927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7148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8536988-CA7A-44CB-97D1-D184B7621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592543-C36B-4ABE-A002-8DF9115D0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0CEA0A-1578-4A9A-855E-2440E3EE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300"/>
            <a:ext cx="2743200" cy="384175"/>
          </a:xfrm>
          <a:prstGeom prst="rect">
            <a:avLst/>
          </a:prstGeom>
        </p:spPr>
        <p:txBody>
          <a:bodyPr/>
          <a:lstStyle/>
          <a:p>
            <a:fld id="{DE7FD0C8-F7A4-4605-AA2F-98886351719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71C0E8-D22A-4A50-A3F3-18050921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81E924-AC24-4FFC-9958-009ED106C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8100"/>
            <a:ext cx="2743200" cy="333375"/>
          </a:xfrm>
          <a:prstGeom prst="rect">
            <a:avLst/>
          </a:prstGeom>
        </p:spPr>
        <p:txBody>
          <a:bodyPr/>
          <a:lstStyle/>
          <a:p>
            <a:fld id="{32DEA75B-522C-4C14-86CE-DA07C7F23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47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B1FF29-7B42-4111-A403-A123C181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A4BF8A-5539-40C9-A45F-B14CA7D73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1E4787-2FE3-4AC3-B75D-5591C503E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65729B-2FE3-4050-A4BF-044876B2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8BED6A-68C4-4485-9C76-91458BD0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601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09947-BD1F-41B3-A173-22F1611D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0C0F17-2CEC-49BB-8B1A-3DC28AB4C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8A00F3-C583-4DCC-B433-5BE3AD68C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82D6BD-A86F-4EFE-9F9A-6ABF9F8D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63AF53-D105-4CF5-9E30-0E9710E9A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0F2DC1-E710-4B15-9B9E-67AA4971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2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D07C6-B0FB-4F50-ACEA-6592E24B9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57AAA7-44EE-4986-8E81-7986721AB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C01DBF3-1877-4AB6-88F3-21C0610B8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60EF20-D957-4B66-9D6A-09B1F7AF8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AF40CF0-FC6C-43D8-B60B-D9546B3E8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EAD1101-185E-49E8-AFC6-ACF1FBC6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540D61-0806-4D67-8AFE-6ECB1B435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9550006-675B-4671-950D-BF9501F4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359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92002-DF33-4D7C-B7FB-094FE762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38B29BC-9F9B-49EA-B9A6-3948A6EE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3A40D7A-9CB4-4F07-AFF5-284128CC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456BDB2-9F79-4AA3-AC35-082B290B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21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65B925-2309-48E0-AC78-D21C280F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F80A8C0-21C1-40B0-943E-21DC3DD4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1B631E-36CA-44FF-AD5B-D108074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04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0A8A8B-0660-43B4-9550-C830985A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514514-E49A-4246-89CE-24560261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316CB76-5299-445D-8535-FC5EDD704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1786624-F782-4A9B-84BB-780991FE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5640F7-0808-4A4B-85EE-ECEF602A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C66BBF-568D-4BB9-B4F2-C8F0A928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94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C7280B-265C-421E-A4C9-189D5DE2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B1DD48-7265-4C01-9A1A-B60289936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61F548-4CDD-4FC4-8A97-BCA158198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26180A-BDA1-4CC3-867F-14177D80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535E9E-D1F5-468F-939F-8E697B4A4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E4D2F3-3BEC-4722-90FE-2EE906DB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4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F511A59-9BFB-4C27-AFB1-90B2D1914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E69432-61B6-4FFF-9270-1A0B703AB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51C310-EE5E-4899-871E-1AF9CAA55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528B-447B-4299-98CA-D514BCA59B5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880313-7548-436A-98E4-3C544DE03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CDAE34-82F2-46B4-84EC-C09F92204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855F-224D-497D-9FB2-280EAEC48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41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288ED4D-A0E9-444A-B22C-B3B620E2019B}"/>
              </a:ext>
            </a:extLst>
          </p:cNvPr>
          <p:cNvSpPr/>
          <p:nvPr userDrawn="1"/>
        </p:nvSpPr>
        <p:spPr>
          <a:xfrm>
            <a:off x="215900" y="215900"/>
            <a:ext cx="11760200" cy="64389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40CB4E3-889C-4CC6-A561-062B62879106}"/>
              </a:ext>
            </a:extLst>
          </p:cNvPr>
          <p:cNvSpPr txBox="1"/>
          <p:nvPr userDrawn="1"/>
        </p:nvSpPr>
        <p:spPr>
          <a:xfrm>
            <a:off x="9982200" y="314067"/>
            <a:ext cx="1714500" cy="461665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ি—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02B15E-FB8A-4E75-AC08-54B5705D7BF0}"/>
              </a:ext>
            </a:extLst>
          </p:cNvPr>
          <p:cNvSpPr txBox="1"/>
          <p:nvPr userDrawn="1"/>
        </p:nvSpPr>
        <p:spPr>
          <a:xfrm>
            <a:off x="9982200" y="821898"/>
            <a:ext cx="1714500" cy="369332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বি</a:t>
            </a:r>
            <a:r>
              <a:rPr lang="as-IN" dirty="0"/>
              <a:t>ষ</a:t>
            </a:r>
            <a:r>
              <a:rPr lang="en-US" dirty="0" err="1"/>
              <a:t>য়ঃ</a:t>
            </a:r>
            <a:r>
              <a:rPr lang="en-US" dirty="0"/>
              <a:t> </a:t>
            </a:r>
            <a:r>
              <a:rPr lang="en-US" dirty="0" err="1"/>
              <a:t>বাংলা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2488EDA-2C87-4DD1-9C44-1DFBE68803BD}"/>
              </a:ext>
            </a:extLst>
          </p:cNvPr>
          <p:cNvSpPr txBox="1"/>
          <p:nvPr userDrawn="1"/>
        </p:nvSpPr>
        <p:spPr>
          <a:xfrm>
            <a:off x="10039350" y="1237397"/>
            <a:ext cx="1714500" cy="46166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54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6CA95A-030A-4FD9-8F7C-F8892A4EEB40}"/>
              </a:ext>
            </a:extLst>
          </p:cNvPr>
          <p:cNvSpPr txBox="1"/>
          <p:nvPr/>
        </p:nvSpPr>
        <p:spPr>
          <a:xfrm>
            <a:off x="0" y="510721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41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153" y="1214846"/>
            <a:ext cx="8987246" cy="9013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প্রশ্ন-১। কখন ঝুম ঝুম ঘন্টা বাজছে?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8902" y="2416628"/>
            <a:ext cx="9104811" cy="8360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 রাতে ঝুম ঝুম ঘন্টা বাজছে।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5029" y="3605349"/>
            <a:ext cx="9104811" cy="992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প্রশ্ন-২। রানার কোথায় ছোটে?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855028"/>
            <a:ext cx="9083039" cy="1036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 রানার দিক থেকে দিগন্তে ছোটে। 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32720" y="0"/>
            <a:ext cx="1672046" cy="522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6628" y="0"/>
            <a:ext cx="4545875" cy="7053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প্রশ্নগুলোর উত্তর দাও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6440" y="182880"/>
            <a:ext cx="9921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তার জীবনের স্বপ্নের মতো পিছে সরে যায় বন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আরো পথ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আরো পথ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বুঝি লাল হয় 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পূর্ব কোণ 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4080" y="5290721"/>
            <a:ext cx="96316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অবাক রাতের তারারা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আকাশে মিট্‌মিট্ করে চায়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;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কেমন 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রে এ রানার সবেগে হরিণের মতো যায় !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51560" y="2283142"/>
            <a:ext cx="5105400" cy="2669858"/>
            <a:chOff x="0" y="1521142"/>
            <a:chExt cx="5486400" cy="2182178"/>
          </a:xfrm>
        </p:grpSpPr>
        <p:pic>
          <p:nvPicPr>
            <p:cNvPr id="5" name="Picture 4" descr="4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521142"/>
              <a:ext cx="3214688" cy="2166938"/>
            </a:xfrm>
            <a:prstGeom prst="rect">
              <a:avLst/>
            </a:prstGeom>
          </p:spPr>
        </p:pic>
        <p:pic>
          <p:nvPicPr>
            <p:cNvPr id="6" name="Picture 5" descr="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14687" y="1539240"/>
              <a:ext cx="2271713" cy="216408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6599872" y="2283142"/>
            <a:ext cx="5070158" cy="2639378"/>
            <a:chOff x="5944552" y="1627822"/>
            <a:chExt cx="5070158" cy="2639378"/>
          </a:xfrm>
        </p:grpSpPr>
        <p:pic>
          <p:nvPicPr>
            <p:cNvPr id="8" name="Picture 7" descr="10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8564880" y="1661160"/>
              <a:ext cx="2449830" cy="2590799"/>
            </a:xfrm>
            <a:prstGeom prst="rect">
              <a:avLst/>
            </a:prstGeom>
          </p:spPr>
        </p:pic>
        <p:pic>
          <p:nvPicPr>
            <p:cNvPr id="9" name="Picture 8" descr="8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44552" y="1627822"/>
              <a:ext cx="2619375" cy="263937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11680" y="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কত গ্রাম</a:t>
            </a:r>
            <a:r>
              <a:rPr lang="en-US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bn-IN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কত পথ যায়  স</a:t>
            </a:r>
            <a:r>
              <a:rPr lang="en-US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’</a:t>
            </a:r>
            <a:r>
              <a:rPr lang="bn-IN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রে স</a:t>
            </a:r>
            <a:r>
              <a:rPr lang="en-US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’</a:t>
            </a:r>
            <a:r>
              <a:rPr lang="bn-IN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রে </a:t>
            </a:r>
            <a:r>
              <a:rPr lang="en-US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–</a:t>
            </a:r>
            <a:br>
              <a:rPr lang="en-US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শহরে রানার যাবেই পৌঁছে ভোরে</a:t>
            </a:r>
            <a:r>
              <a:rPr lang="en-US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;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2026920" y="4980355"/>
            <a:ext cx="8061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n-IN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হাতে লন্ঠন করে ঠন্‌ঠন্</a:t>
            </a:r>
            <a:r>
              <a:rPr lang="en-US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bn-IN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জোনাকিরা দেয় আলো</a:t>
            </a:r>
            <a:r>
              <a:rPr lang="en-US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/>
            </a:r>
            <a:br>
              <a:rPr lang="en-US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মাভৈঃ রানার ! এখনো রাতের কালো ।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441" y="1842134"/>
            <a:ext cx="4572000" cy="2516506"/>
          </a:xfrm>
          <a:prstGeom prst="rect">
            <a:avLst/>
          </a:prstGeom>
        </p:spPr>
      </p:pic>
      <p:pic>
        <p:nvPicPr>
          <p:cNvPr id="6" name="Picture 5" descr="cd_51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8360" y="0"/>
            <a:ext cx="2453640" cy="3413760"/>
          </a:xfrm>
          <a:prstGeom prst="rect">
            <a:avLst/>
          </a:prstGeom>
        </p:spPr>
      </p:pic>
      <p:pic>
        <p:nvPicPr>
          <p:cNvPr id="9" name="Picture 8" descr="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6920" y="1828800"/>
            <a:ext cx="4526280" cy="249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44880" y="0"/>
            <a:ext cx="1124712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এমনি 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রেই জীবনের বহু বছরকে পিছু ফেলে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পৃথিবীর বোঝা ক্ষুধিত রানার পৌঁছে দিয়েছে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hi-IN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005840" y="0"/>
            <a:ext cx="11186160" cy="1661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ক্লান্তশ্বাস ছুঁয়েছে আকাশ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মাটি ভিজে গেছে ঘামে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জীবনের সব রাত্রিকে ওরা কিনেছে অল্প দামে ।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990600" y="5437555"/>
            <a:ext cx="8031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অনেক দুঃখে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বহু বেদনায়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অভিমানে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অনুরাগে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b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ঘরে তার প্রিয়া  একা শয্যায় বিনিদ্র রাত জাগে ।</a:t>
            </a:r>
            <a:endParaRPr lang="en-US" sz="3600" dirty="0" smtClean="0"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32560" y="1856422"/>
            <a:ext cx="4572001" cy="2746058"/>
            <a:chOff x="1661160" y="1627822"/>
            <a:chExt cx="4038601" cy="1758315"/>
          </a:xfrm>
        </p:grpSpPr>
        <p:pic>
          <p:nvPicPr>
            <p:cNvPr id="9" name="Picture 8" descr="download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1160" y="1627822"/>
              <a:ext cx="2010727" cy="1743075"/>
            </a:xfrm>
            <a:prstGeom prst="rect">
              <a:avLst/>
            </a:prstGeom>
          </p:spPr>
        </p:pic>
        <p:pic>
          <p:nvPicPr>
            <p:cNvPr id="11" name="Picture 10" descr="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3793" y="1643062"/>
              <a:ext cx="2025968" cy="1743075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6294119" y="1859280"/>
            <a:ext cx="5105401" cy="2727960"/>
            <a:chOff x="5579745" y="2255520"/>
            <a:chExt cx="5498782" cy="1678305"/>
          </a:xfrm>
        </p:grpSpPr>
        <p:pic>
          <p:nvPicPr>
            <p:cNvPr id="13" name="Picture 12" descr="11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72137" y="2314575"/>
              <a:ext cx="2828925" cy="1619250"/>
            </a:xfrm>
            <a:prstGeom prst="rect">
              <a:avLst/>
            </a:prstGeom>
          </p:spPr>
        </p:pic>
        <p:pic>
          <p:nvPicPr>
            <p:cNvPr id="15" name="Picture 14" descr="25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59152" y="2255520"/>
              <a:ext cx="2619375" cy="1664017"/>
            </a:xfrm>
            <a:prstGeom prst="rect">
              <a:avLst/>
            </a:prstGeom>
          </p:spPr>
        </p:pic>
        <p:pic>
          <p:nvPicPr>
            <p:cNvPr id="16" name="Picture 15" descr="images (18).jpe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5579745" y="2270760"/>
              <a:ext cx="1233488" cy="1645919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1036320" y="5105400"/>
            <a:ext cx="11155680" cy="15697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রানার ! রানার !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/>
            </a:r>
            <a:b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 বোঝা টানার দিন কবে শেষ হবে 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30" y="1742106"/>
            <a:ext cx="47753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9553303" y="0"/>
            <a:ext cx="2638697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248194"/>
            <a:ext cx="756339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নিচের লাইনগুলোর মাধ্যমে দুটি করে বাক্য লিখঃ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3222" y="1476103"/>
            <a:ext cx="4898572" cy="705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ক্লান্তশ্বাস ছুঁয়েছে আকাশ, </a:t>
            </a:r>
            <a:endParaRPr lang="en-US" sz="4000" b="1" dirty="0"/>
          </a:p>
        </p:txBody>
      </p:sp>
      <p:sp>
        <p:nvSpPr>
          <p:cNvPr id="10" name="Rectangle 9"/>
          <p:cNvSpPr/>
          <p:nvPr/>
        </p:nvSpPr>
        <p:spPr>
          <a:xfrm>
            <a:off x="2468880" y="2704011"/>
            <a:ext cx="4480560" cy="7184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অবাক রাতের তারারা,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2287" y="4010296"/>
            <a:ext cx="4428308" cy="6008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জোনাকিরা দেয় আলো, 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4754880" y="5290458"/>
            <a:ext cx="4180115" cy="6139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পিছে সরে যায় বন। </a:t>
            </a:r>
            <a:endParaRPr lang="en-US" sz="4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43840"/>
            <a:ext cx="1028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রাত শেষ হয়ে সূর্য উঠবে কবে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ঘরেতে অভাব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পৃথিবীটা তাই মনে হয় কালো ধোঁয়া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6360" y="0"/>
            <a:ext cx="10241280" cy="1737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পিঠেতে টাকার বোঝা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তবু এই টাকাকে যাবে না ছোঁয়া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b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রাত নির্জন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পথে কত ভয়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তবুও রানার ছোটে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b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দস্যুর ভয়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তারো চেয়ে ভয় কখন সূর্য ওঠে ।</a:t>
            </a:r>
            <a:endParaRPr lang="en-US" sz="36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7240" y="1920240"/>
            <a:ext cx="5105400" cy="2441257"/>
            <a:chOff x="853440" y="1658302"/>
            <a:chExt cx="3657600" cy="1743075"/>
          </a:xfrm>
        </p:grpSpPr>
        <p:pic>
          <p:nvPicPr>
            <p:cNvPr id="5" name="Picture 4" descr="2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3440" y="1658302"/>
              <a:ext cx="1920241" cy="1743075"/>
            </a:xfrm>
            <a:prstGeom prst="rect">
              <a:avLst/>
            </a:prstGeom>
          </p:spPr>
        </p:pic>
        <p:pic>
          <p:nvPicPr>
            <p:cNvPr id="6" name="Picture 5" descr="23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24150" y="1663065"/>
              <a:ext cx="1786890" cy="173355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777240" y="1905000"/>
            <a:ext cx="5166360" cy="2804159"/>
            <a:chOff x="5501640" y="1694497"/>
            <a:chExt cx="4267200" cy="2069783"/>
          </a:xfrm>
        </p:grpSpPr>
        <p:pic>
          <p:nvPicPr>
            <p:cNvPr id="7" name="Picture 6" descr="w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01640" y="1694497"/>
              <a:ext cx="1933575" cy="2066925"/>
            </a:xfrm>
            <a:prstGeom prst="rect">
              <a:avLst/>
            </a:prstGeom>
          </p:spPr>
        </p:pic>
        <p:pic>
          <p:nvPicPr>
            <p:cNvPr id="9" name="Picture 8" descr="images (30).jpe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12355" y="1706880"/>
              <a:ext cx="2310765" cy="2057400"/>
            </a:xfrm>
            <a:prstGeom prst="rect">
              <a:avLst/>
            </a:prstGeom>
          </p:spPr>
        </p:pic>
        <p:pic>
          <p:nvPicPr>
            <p:cNvPr id="10" name="Picture 9" descr="a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8260080" y="1722120"/>
              <a:ext cx="1508760" cy="2011679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/>
        </p:nvSpPr>
        <p:spPr>
          <a:xfrm>
            <a:off x="1325880" y="4905554"/>
            <a:ext cx="9860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কত চিঠি লেখে লোকে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–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কত সুখে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প্রেমে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আবেগে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স্মৃতিতে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কত দুঃখে ও শোকে </a:t>
            </a:r>
            <a:r>
              <a:rPr lang="bn-IN" sz="3600" dirty="0" smtClean="0"/>
              <a:t>।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15" name="Picture 14" descr="images (35)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6517" y="1905001"/>
            <a:ext cx="5140643" cy="2712720"/>
          </a:xfrm>
          <a:prstGeom prst="rect">
            <a:avLst/>
          </a:prstGeom>
        </p:spPr>
      </p:pic>
      <p:pic>
        <p:nvPicPr>
          <p:cNvPr id="16" name="Picture 15" descr="db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4560" y="1905000"/>
            <a:ext cx="5577840" cy="272796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56360" y="5029200"/>
            <a:ext cx="10226040" cy="138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দুঃখের চিঠি পড়বে না জানি কেউ কোনো দিনও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b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জীবনের দুঃখ কেবল জানবে পথের তৃণ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3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34440" y="194995"/>
            <a:ext cx="900684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এর দুঃখের কথা জানবে না কেউ শহরে ও গ্রামে</a:t>
            </a:r>
            <a: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b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এর কথা ঢাকা পড়ে থাকবেই কালো রাত্রির খামে 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9680" y="259080"/>
            <a:ext cx="9006840" cy="1097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দরদে তারার চোখ কাঁপে মিটিমিটি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–</a:t>
            </a:r>
            <a:br>
              <a:rPr lang="en-US" sz="3600" b="1" dirty="0" smtClean="0">
                <a:solidFill>
                  <a:srgbClr val="FF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এ-কে যে ভোরের আকাশ পাঠাবে সহানুভূতির চিঠি 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–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3480" y="4934635"/>
            <a:ext cx="879348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রানার ! রানার ! কি হবে এ বোঝা বয়ে 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b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কি হবে ক্ষুধার ক্লান্তিতে ক্ষয়ে  ক্ষয়ে  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8720" y="4922520"/>
            <a:ext cx="9250680" cy="1188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রানার ! রানার ! ভোর তো হয়েছে –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আকাশ  হয়েছে লাল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/>
            </a:r>
            <a:b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আলোর স্পর্শে কবে কেটে যাবে এই দুঃখের কাল </a:t>
            </a:r>
            <a:r>
              <a:rPr lang="en-US" sz="3600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14400" y="1569720"/>
            <a:ext cx="4953000" cy="2926080"/>
            <a:chOff x="2209800" y="3030855"/>
            <a:chExt cx="4648201" cy="1619250"/>
          </a:xfrm>
        </p:grpSpPr>
        <p:pic>
          <p:nvPicPr>
            <p:cNvPr id="7" name="Picture 6" descr="24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9800" y="3030855"/>
              <a:ext cx="2389822" cy="1619250"/>
            </a:xfrm>
            <a:prstGeom prst="rect">
              <a:avLst/>
            </a:prstGeom>
          </p:spPr>
        </p:pic>
        <p:pic>
          <p:nvPicPr>
            <p:cNvPr id="9" name="Picture 8" descr="images (32)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7241" y="3032760"/>
              <a:ext cx="2270760" cy="161544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6019800" y="1590675"/>
            <a:ext cx="5105400" cy="2859405"/>
            <a:chOff x="6233160" y="1727835"/>
            <a:chExt cx="4936807" cy="1868805"/>
          </a:xfrm>
        </p:grpSpPr>
        <p:pic>
          <p:nvPicPr>
            <p:cNvPr id="12" name="Picture 11" descr="downloadx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33160" y="1732597"/>
              <a:ext cx="2465070" cy="1864043"/>
            </a:xfrm>
            <a:prstGeom prst="rect">
              <a:avLst/>
            </a:prstGeom>
          </p:spPr>
        </p:pic>
        <p:pic>
          <p:nvPicPr>
            <p:cNvPr id="13" name="Picture 12" descr="downld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702992" y="1727835"/>
              <a:ext cx="2466975" cy="18478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0720" y="4549676"/>
            <a:ext cx="8778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5920" y="228600"/>
            <a:ext cx="9677400" cy="13868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রানার ! গ্রামের রানার !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হয়েছে নতুন খবর আনার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b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1160" y="4998720"/>
            <a:ext cx="8656320" cy="10515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শপথের চিঠি নিয়ে চলো আজ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ভীরুতা পিছনে ফেলে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–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1160" y="4983480"/>
            <a:ext cx="9479280" cy="1158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পৌঁছে দাও এ নতুন খবর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b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অগ্রগতির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মেলে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’,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712" y="1859280"/>
            <a:ext cx="4906328" cy="2682240"/>
          </a:xfrm>
          <a:prstGeom prst="rect">
            <a:avLst/>
          </a:prstGeom>
        </p:spPr>
      </p:pic>
      <p:pic>
        <p:nvPicPr>
          <p:cNvPr id="11" name="Picture 10" descr="download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51560" y="1813560"/>
            <a:ext cx="4846320" cy="2727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9394" y="0"/>
            <a:ext cx="2342606" cy="5617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6423" y="731521"/>
            <a:ext cx="2076994" cy="7184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দিগন্ত দল 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7053" y="2886891"/>
            <a:ext cx="1959428" cy="8621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প্রভাত দল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137" y="1580606"/>
            <a:ext cx="11747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জীবনে চলার ক্ষেত্রে রানার মতো কেন আমাদের দায়িত্বশীল হওয়া উচিত?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514" y="4415246"/>
            <a:ext cx="11168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‘জীবনের সব রাত্রিকে ওরা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কিনেছে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অল্প দামে’ বিশ্লেষন কর।  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228600"/>
            <a:ext cx="10058400" cy="1341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দেখা দেবে বুঝি প্রভাত এখুনি </a:t>
            </a:r>
            <a: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–</a:t>
            </a:r>
            <a:b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নেই</a:t>
            </a:r>
            <a: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bn-IN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দেরি নেই আর</a:t>
            </a:r>
            <a: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310640" y="5196840"/>
            <a:ext cx="10088880" cy="12496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ছুটে চলো</a:t>
            </a:r>
            <a: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bn-IN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ছুটে চলো আরো বেগে</a:t>
            </a:r>
            <a: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/>
            </a:r>
            <a:b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lang="bn-IN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     দুর্দম</a:t>
            </a:r>
            <a:r>
              <a:rPr lang="en-US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bn-IN" sz="3600" b="1" dirty="0" smtClean="0">
                <a:solidFill>
                  <a:srgbClr val="30303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হে রানার ॥</a:t>
            </a:r>
            <a:endParaRPr lang="en-US" sz="3600" dirty="0"/>
          </a:p>
        </p:txBody>
      </p:sp>
      <p:pic>
        <p:nvPicPr>
          <p:cNvPr id="5" name="Picture 4" descr="o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" y="1828800"/>
            <a:ext cx="5440680" cy="2849879"/>
          </a:xfrm>
          <a:prstGeom prst="rect">
            <a:avLst/>
          </a:prstGeom>
        </p:spPr>
      </p:pic>
      <p:pic>
        <p:nvPicPr>
          <p:cNvPr id="6" name="Picture 5" descr="download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874520"/>
            <a:ext cx="5181600" cy="2819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DB45C96-CBDD-4003-A9AF-E72169998847}"/>
              </a:ext>
            </a:extLst>
          </p:cNvPr>
          <p:cNvSpPr txBox="1"/>
          <p:nvPr/>
        </p:nvSpPr>
        <p:spPr>
          <a:xfrm>
            <a:off x="1287053" y="2883549"/>
            <a:ext cx="5035369" cy="30469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করুনা কান্ত রায় (সহকারী শিক্ষক) 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আমেনা বাকী রেসিডেন্সিয়াল মডেল স্কুল এন্ড কলেজ,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চিরিরবন্দর, দিনাজপুর।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৭৩৯৭০৭৭৯৮।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F3D186D-7E99-460F-BE8D-76BD76275D58}"/>
              </a:ext>
            </a:extLst>
          </p:cNvPr>
          <p:cNvSpPr txBox="1"/>
          <p:nvPr/>
        </p:nvSpPr>
        <p:spPr>
          <a:xfrm>
            <a:off x="4783097" y="996133"/>
            <a:ext cx="2413000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15645" y="2677886"/>
            <a:ext cx="3944983" cy="3474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নবম/ দশম শ্রেণি 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শাখাঃ আলফা 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 বাংলা ১ম পত্র  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মোট শিক্ষার্থীঃ ৫০ জন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উপস্থিতঃ 0০ জন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তারিখঃ ০০/১১/২০১৯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k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070" y="357867"/>
            <a:ext cx="2083798" cy="20195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5789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5063" y="0"/>
            <a:ext cx="190717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" y="1280160"/>
            <a:ext cx="11234057" cy="9013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সংক্ষেপে উত্তর দাওঃ</a:t>
            </a:r>
          </a:p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রানার কিসের মত যায়?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944" y="1267097"/>
            <a:ext cx="11260182" cy="9535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 রানার হরিণের মতো যায়।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006" y="2325190"/>
            <a:ext cx="11155680" cy="8752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২।রানার জীবনের দুঃখ কেবল কে জানবে?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943" y="2338252"/>
            <a:ext cx="11247120" cy="9535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 রানার জীবনের দুঃখ কেবল পথের তৃণ জানবে।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261257" y="3683726"/>
            <a:ext cx="11599817" cy="9013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রানারদের কাজ কী ?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7382" y="3605349"/>
            <a:ext cx="11573691" cy="108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রানারদের কাজ গ্রাহকের কাছে ব্যক্তিগত ও প্রয়োজনীত চিঠি পৌঁছে দেওয়া।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53542" y="0"/>
            <a:ext cx="3722914" cy="10711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12126"/>
            <a:ext cx="12192000" cy="23513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রানারের মতো তোমার এলাকার শ্রমজীবি মানুষের জীবন কাহিনী নিজের ভাষায় লিখ।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4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" y="227647"/>
            <a:ext cx="10805160" cy="643223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43000" y="4282440"/>
            <a:ext cx="420624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070" y="248196"/>
            <a:ext cx="11808822" cy="7707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 আমরা কিছু ছবি দেখি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8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95" y="1385888"/>
            <a:ext cx="4766990" cy="3414713"/>
          </a:xfrm>
          <a:prstGeom prst="rect">
            <a:avLst/>
          </a:prstGeom>
        </p:spPr>
      </p:pic>
      <p:pic>
        <p:nvPicPr>
          <p:cNvPr id="8" name="Picture 7" descr="images (9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511" y="1394053"/>
            <a:ext cx="5264331" cy="3331029"/>
          </a:xfrm>
          <a:prstGeom prst="rect">
            <a:avLst/>
          </a:prstGeom>
        </p:spPr>
      </p:pic>
      <p:pic>
        <p:nvPicPr>
          <p:cNvPr id="11" name="Picture 10" descr="cd_519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150" y="1300162"/>
            <a:ext cx="4157662" cy="350043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00025" y="5114925"/>
            <a:ext cx="11787187" cy="1228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 ছবিতে লোকটিকে আমরা কী নামে ডাকতে পারি? 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120" y="5040630"/>
            <a:ext cx="11787187" cy="1285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রানার </a:t>
            </a:r>
            <a:endParaRPr lang="en-US" sz="9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29304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3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563880"/>
            <a:ext cx="10195560" cy="58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0768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D1E691A-684D-4335-82BE-2673C0580F1E}"/>
              </a:ext>
            </a:extLst>
          </p:cNvPr>
          <p:cNvSpPr txBox="1"/>
          <p:nvPr/>
        </p:nvSpPr>
        <p:spPr>
          <a:xfrm>
            <a:off x="1524000" y="2336800"/>
            <a:ext cx="98933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প্রমিত উচ্চারণে কবিতাটি আবৃতি করতে পারবে;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শ্রমজীবী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CA60312-C4BD-45C4-8AEB-D5F845DBEC86}"/>
              </a:ext>
            </a:extLst>
          </p:cNvPr>
          <p:cNvSpPr txBox="1"/>
          <p:nvPr/>
        </p:nvSpPr>
        <p:spPr>
          <a:xfrm>
            <a:off x="1524000" y="9144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8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3CB46B79-E260-4347-9D46-9A29F0CDC8FF}"/>
              </a:ext>
            </a:extLst>
          </p:cNvPr>
          <p:cNvSpPr/>
          <p:nvPr/>
        </p:nvSpPr>
        <p:spPr>
          <a:xfrm>
            <a:off x="5429550" y="2660950"/>
            <a:ext cx="1663098" cy="1663098"/>
          </a:xfrm>
          <a:custGeom>
            <a:avLst/>
            <a:gdLst>
              <a:gd name="connsiteX0" fmla="*/ 0 w 1663098"/>
              <a:gd name="connsiteY0" fmla="*/ 831549 h 1663098"/>
              <a:gd name="connsiteX1" fmla="*/ 831549 w 1663098"/>
              <a:gd name="connsiteY1" fmla="*/ 0 h 1663098"/>
              <a:gd name="connsiteX2" fmla="*/ 1663098 w 1663098"/>
              <a:gd name="connsiteY2" fmla="*/ 831549 h 1663098"/>
              <a:gd name="connsiteX3" fmla="*/ 831549 w 1663098"/>
              <a:gd name="connsiteY3" fmla="*/ 1663098 h 1663098"/>
              <a:gd name="connsiteX4" fmla="*/ 0 w 1663098"/>
              <a:gd name="connsiteY4" fmla="*/ 831549 h 166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098" h="1663098">
                <a:moveTo>
                  <a:pt x="0" y="831549"/>
                </a:moveTo>
                <a:cubicBezTo>
                  <a:pt x="0" y="372297"/>
                  <a:pt x="372297" y="0"/>
                  <a:pt x="831549" y="0"/>
                </a:cubicBezTo>
                <a:cubicBezTo>
                  <a:pt x="1290801" y="0"/>
                  <a:pt x="1663098" y="372297"/>
                  <a:pt x="1663098" y="831549"/>
                </a:cubicBezTo>
                <a:cubicBezTo>
                  <a:pt x="1663098" y="1290801"/>
                  <a:pt x="1290801" y="1663098"/>
                  <a:pt x="831549" y="1663098"/>
                </a:cubicBezTo>
                <a:cubicBezTo>
                  <a:pt x="372297" y="1663098"/>
                  <a:pt x="0" y="1290801"/>
                  <a:pt x="0" y="831549"/>
                </a:cubicBezTo>
                <a:close/>
              </a:path>
            </a:pathLst>
          </a:custGeom>
          <a:blipFill rotWithShape="0">
            <a:blip r:embed="rId2" cstate="print"/>
            <a:stretch>
              <a:fillRect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545" tIns="290545" rIns="290545" bIns="290545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700" kern="1200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4B7360D2-2489-4437-B500-E6BCE27A79B4}"/>
              </a:ext>
            </a:extLst>
          </p:cNvPr>
          <p:cNvSpPr/>
          <p:nvPr/>
        </p:nvSpPr>
        <p:spPr>
          <a:xfrm rot="16200000">
            <a:off x="6085362" y="2056592"/>
            <a:ext cx="351474" cy="565453"/>
          </a:xfrm>
          <a:custGeom>
            <a:avLst/>
            <a:gdLst>
              <a:gd name="connsiteX0" fmla="*/ 0 w 351474"/>
              <a:gd name="connsiteY0" fmla="*/ 113091 h 565453"/>
              <a:gd name="connsiteX1" fmla="*/ 175737 w 351474"/>
              <a:gd name="connsiteY1" fmla="*/ 113091 h 565453"/>
              <a:gd name="connsiteX2" fmla="*/ 175737 w 351474"/>
              <a:gd name="connsiteY2" fmla="*/ 0 h 565453"/>
              <a:gd name="connsiteX3" fmla="*/ 351474 w 351474"/>
              <a:gd name="connsiteY3" fmla="*/ 282727 h 565453"/>
              <a:gd name="connsiteX4" fmla="*/ 175737 w 351474"/>
              <a:gd name="connsiteY4" fmla="*/ 565453 h 565453"/>
              <a:gd name="connsiteX5" fmla="*/ 175737 w 351474"/>
              <a:gd name="connsiteY5" fmla="*/ 452362 h 565453"/>
              <a:gd name="connsiteX6" fmla="*/ 0 w 351474"/>
              <a:gd name="connsiteY6" fmla="*/ 452362 h 565453"/>
              <a:gd name="connsiteX7" fmla="*/ 0 w 351474"/>
              <a:gd name="connsiteY7" fmla="*/ 113091 h 56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474" h="565453">
                <a:moveTo>
                  <a:pt x="0" y="113091"/>
                </a:moveTo>
                <a:lnTo>
                  <a:pt x="175737" y="113091"/>
                </a:lnTo>
                <a:lnTo>
                  <a:pt x="175737" y="0"/>
                </a:lnTo>
                <a:lnTo>
                  <a:pt x="351474" y="282727"/>
                </a:lnTo>
                <a:lnTo>
                  <a:pt x="175737" y="565453"/>
                </a:lnTo>
                <a:lnTo>
                  <a:pt x="175737" y="452362"/>
                </a:lnTo>
                <a:lnTo>
                  <a:pt x="0" y="452362"/>
                </a:lnTo>
                <a:lnTo>
                  <a:pt x="0" y="113091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13090" rIns="105442" bIns="113091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400" kern="12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2D5235B6-9D72-46D8-BCA0-00F0DE6A170F}"/>
              </a:ext>
            </a:extLst>
          </p:cNvPr>
          <p:cNvSpPr/>
          <p:nvPr/>
        </p:nvSpPr>
        <p:spPr>
          <a:xfrm>
            <a:off x="4986339" y="334693"/>
            <a:ext cx="2228850" cy="1663098"/>
          </a:xfrm>
          <a:custGeom>
            <a:avLst/>
            <a:gdLst>
              <a:gd name="connsiteX0" fmla="*/ 0 w 1663098"/>
              <a:gd name="connsiteY0" fmla="*/ 831549 h 1663098"/>
              <a:gd name="connsiteX1" fmla="*/ 831549 w 1663098"/>
              <a:gd name="connsiteY1" fmla="*/ 0 h 1663098"/>
              <a:gd name="connsiteX2" fmla="*/ 1663098 w 1663098"/>
              <a:gd name="connsiteY2" fmla="*/ 831549 h 1663098"/>
              <a:gd name="connsiteX3" fmla="*/ 831549 w 1663098"/>
              <a:gd name="connsiteY3" fmla="*/ 1663098 h 1663098"/>
              <a:gd name="connsiteX4" fmla="*/ 0 w 1663098"/>
              <a:gd name="connsiteY4" fmla="*/ 831549 h 166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098" h="1663098">
                <a:moveTo>
                  <a:pt x="0" y="831549"/>
                </a:moveTo>
                <a:cubicBezTo>
                  <a:pt x="0" y="372297"/>
                  <a:pt x="372297" y="0"/>
                  <a:pt x="831549" y="0"/>
                </a:cubicBezTo>
                <a:cubicBezTo>
                  <a:pt x="1290801" y="0"/>
                  <a:pt x="1663098" y="372297"/>
                  <a:pt x="1663098" y="831549"/>
                </a:cubicBezTo>
                <a:cubicBezTo>
                  <a:pt x="1663098" y="1290801"/>
                  <a:pt x="1290801" y="1663098"/>
                  <a:pt x="831549" y="1663098"/>
                </a:cubicBezTo>
                <a:cubicBezTo>
                  <a:pt x="372297" y="1663098"/>
                  <a:pt x="0" y="1290801"/>
                  <a:pt x="0" y="831549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545" tIns="290545" rIns="290545" bIns="290545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১৯২৬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১৫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14ABC03A-8E93-49EC-8F9F-A79A6D107399}"/>
              </a:ext>
            </a:extLst>
          </p:cNvPr>
          <p:cNvSpPr/>
          <p:nvPr/>
        </p:nvSpPr>
        <p:spPr>
          <a:xfrm rot="19800000">
            <a:off x="7084047" y="2633182"/>
            <a:ext cx="351474" cy="565453"/>
          </a:xfrm>
          <a:custGeom>
            <a:avLst/>
            <a:gdLst>
              <a:gd name="connsiteX0" fmla="*/ 0 w 351474"/>
              <a:gd name="connsiteY0" fmla="*/ 113091 h 565453"/>
              <a:gd name="connsiteX1" fmla="*/ 175737 w 351474"/>
              <a:gd name="connsiteY1" fmla="*/ 113091 h 565453"/>
              <a:gd name="connsiteX2" fmla="*/ 175737 w 351474"/>
              <a:gd name="connsiteY2" fmla="*/ 0 h 565453"/>
              <a:gd name="connsiteX3" fmla="*/ 351474 w 351474"/>
              <a:gd name="connsiteY3" fmla="*/ 282727 h 565453"/>
              <a:gd name="connsiteX4" fmla="*/ 175737 w 351474"/>
              <a:gd name="connsiteY4" fmla="*/ 565453 h 565453"/>
              <a:gd name="connsiteX5" fmla="*/ 175737 w 351474"/>
              <a:gd name="connsiteY5" fmla="*/ 452362 h 565453"/>
              <a:gd name="connsiteX6" fmla="*/ 0 w 351474"/>
              <a:gd name="connsiteY6" fmla="*/ 452362 h 565453"/>
              <a:gd name="connsiteX7" fmla="*/ 0 w 351474"/>
              <a:gd name="connsiteY7" fmla="*/ 113091 h 56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474" h="565453">
                <a:moveTo>
                  <a:pt x="0" y="113091"/>
                </a:moveTo>
                <a:lnTo>
                  <a:pt x="175737" y="113091"/>
                </a:lnTo>
                <a:lnTo>
                  <a:pt x="175737" y="0"/>
                </a:lnTo>
                <a:lnTo>
                  <a:pt x="351474" y="282727"/>
                </a:lnTo>
                <a:lnTo>
                  <a:pt x="175737" y="565453"/>
                </a:lnTo>
                <a:lnTo>
                  <a:pt x="175737" y="452362"/>
                </a:lnTo>
                <a:lnTo>
                  <a:pt x="0" y="452362"/>
                </a:lnTo>
                <a:lnTo>
                  <a:pt x="0" y="113091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13091" rIns="105442" bIns="11309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400" kern="12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070ADA31-F2CD-4A29-928A-17665920F399}"/>
              </a:ext>
            </a:extLst>
          </p:cNvPr>
          <p:cNvSpPr/>
          <p:nvPr/>
        </p:nvSpPr>
        <p:spPr>
          <a:xfrm>
            <a:off x="7744185" y="1185863"/>
            <a:ext cx="2257065" cy="1811573"/>
          </a:xfrm>
          <a:custGeom>
            <a:avLst/>
            <a:gdLst>
              <a:gd name="connsiteX0" fmla="*/ 0 w 1663098"/>
              <a:gd name="connsiteY0" fmla="*/ 831549 h 1663098"/>
              <a:gd name="connsiteX1" fmla="*/ 831549 w 1663098"/>
              <a:gd name="connsiteY1" fmla="*/ 0 h 1663098"/>
              <a:gd name="connsiteX2" fmla="*/ 1663098 w 1663098"/>
              <a:gd name="connsiteY2" fmla="*/ 831549 h 1663098"/>
              <a:gd name="connsiteX3" fmla="*/ 831549 w 1663098"/>
              <a:gd name="connsiteY3" fmla="*/ 1663098 h 1663098"/>
              <a:gd name="connsiteX4" fmla="*/ 0 w 1663098"/>
              <a:gd name="connsiteY4" fmla="*/ 831549 h 166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098" h="1663098">
                <a:moveTo>
                  <a:pt x="0" y="831549"/>
                </a:moveTo>
                <a:cubicBezTo>
                  <a:pt x="0" y="372297"/>
                  <a:pt x="372297" y="0"/>
                  <a:pt x="831549" y="0"/>
                </a:cubicBezTo>
                <a:cubicBezTo>
                  <a:pt x="1290801" y="0"/>
                  <a:pt x="1663098" y="372297"/>
                  <a:pt x="1663098" y="831549"/>
                </a:cubicBezTo>
                <a:cubicBezTo>
                  <a:pt x="1663098" y="1290801"/>
                  <a:pt x="1290801" y="1663098"/>
                  <a:pt x="831549" y="1663098"/>
                </a:cubicBezTo>
                <a:cubicBezTo>
                  <a:pt x="372297" y="1663098"/>
                  <a:pt x="0" y="1290801"/>
                  <a:pt x="0" y="831549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545" tIns="290545" rIns="290545" bIns="290545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kern="1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1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bn-IN" sz="3200" kern="1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kern="1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kern="1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কালীঘাট</a:t>
            </a:r>
            <a:r>
              <a:rPr lang="en-US" sz="3200" kern="1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sz="2400" kern="1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kern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54EA98D-8835-4362-A2BD-44E997369FED}"/>
              </a:ext>
            </a:extLst>
          </p:cNvPr>
          <p:cNvSpPr/>
          <p:nvPr/>
        </p:nvSpPr>
        <p:spPr>
          <a:xfrm rot="1800000">
            <a:off x="7084047" y="3786363"/>
            <a:ext cx="351474" cy="565453"/>
          </a:xfrm>
          <a:custGeom>
            <a:avLst/>
            <a:gdLst>
              <a:gd name="connsiteX0" fmla="*/ 0 w 351474"/>
              <a:gd name="connsiteY0" fmla="*/ 113091 h 565453"/>
              <a:gd name="connsiteX1" fmla="*/ 175737 w 351474"/>
              <a:gd name="connsiteY1" fmla="*/ 113091 h 565453"/>
              <a:gd name="connsiteX2" fmla="*/ 175737 w 351474"/>
              <a:gd name="connsiteY2" fmla="*/ 0 h 565453"/>
              <a:gd name="connsiteX3" fmla="*/ 351474 w 351474"/>
              <a:gd name="connsiteY3" fmla="*/ 282727 h 565453"/>
              <a:gd name="connsiteX4" fmla="*/ 175737 w 351474"/>
              <a:gd name="connsiteY4" fmla="*/ 565453 h 565453"/>
              <a:gd name="connsiteX5" fmla="*/ 175737 w 351474"/>
              <a:gd name="connsiteY5" fmla="*/ 452362 h 565453"/>
              <a:gd name="connsiteX6" fmla="*/ 0 w 351474"/>
              <a:gd name="connsiteY6" fmla="*/ 452362 h 565453"/>
              <a:gd name="connsiteX7" fmla="*/ 0 w 351474"/>
              <a:gd name="connsiteY7" fmla="*/ 113091 h 56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474" h="565453">
                <a:moveTo>
                  <a:pt x="0" y="113091"/>
                </a:moveTo>
                <a:lnTo>
                  <a:pt x="175737" y="113091"/>
                </a:lnTo>
                <a:lnTo>
                  <a:pt x="175737" y="0"/>
                </a:lnTo>
                <a:lnTo>
                  <a:pt x="351474" y="282727"/>
                </a:lnTo>
                <a:lnTo>
                  <a:pt x="175737" y="565453"/>
                </a:lnTo>
                <a:lnTo>
                  <a:pt x="175737" y="452362"/>
                </a:lnTo>
                <a:lnTo>
                  <a:pt x="0" y="452362"/>
                </a:lnTo>
                <a:lnTo>
                  <a:pt x="0" y="113091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091" rIns="105441" bIns="11309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4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F2A230F0-B17F-490B-9AE7-4096B85FF62D}"/>
              </a:ext>
            </a:extLst>
          </p:cNvPr>
          <p:cNvSpPr/>
          <p:nvPr/>
        </p:nvSpPr>
        <p:spPr>
          <a:xfrm>
            <a:off x="8415697" y="3843339"/>
            <a:ext cx="2385653" cy="1715276"/>
          </a:xfrm>
          <a:custGeom>
            <a:avLst/>
            <a:gdLst>
              <a:gd name="connsiteX0" fmla="*/ 0 w 1663098"/>
              <a:gd name="connsiteY0" fmla="*/ 831549 h 1663098"/>
              <a:gd name="connsiteX1" fmla="*/ 831549 w 1663098"/>
              <a:gd name="connsiteY1" fmla="*/ 0 h 1663098"/>
              <a:gd name="connsiteX2" fmla="*/ 1663098 w 1663098"/>
              <a:gd name="connsiteY2" fmla="*/ 831549 h 1663098"/>
              <a:gd name="connsiteX3" fmla="*/ 831549 w 1663098"/>
              <a:gd name="connsiteY3" fmla="*/ 1663098 h 1663098"/>
              <a:gd name="connsiteX4" fmla="*/ 0 w 1663098"/>
              <a:gd name="connsiteY4" fmla="*/ 831549 h 166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098" h="1663098">
                <a:moveTo>
                  <a:pt x="0" y="831549"/>
                </a:moveTo>
                <a:cubicBezTo>
                  <a:pt x="0" y="372297"/>
                  <a:pt x="372297" y="0"/>
                  <a:pt x="831549" y="0"/>
                </a:cubicBezTo>
                <a:cubicBezTo>
                  <a:pt x="1290801" y="0"/>
                  <a:pt x="1663098" y="372297"/>
                  <a:pt x="1663098" y="831549"/>
                </a:cubicBezTo>
                <a:cubicBezTo>
                  <a:pt x="1663098" y="1290801"/>
                  <a:pt x="1290801" y="1663098"/>
                  <a:pt x="831549" y="1663098"/>
                </a:cubicBezTo>
                <a:cubicBezTo>
                  <a:pt x="372297" y="1663098"/>
                  <a:pt x="0" y="1290801"/>
                  <a:pt x="0" y="831549"/>
                </a:cubicBezTo>
                <a:close/>
              </a:path>
            </a:pathLst>
          </a:custGeo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545" tIns="290545" rIns="290545" bIns="290545" numCol="1" spcCol="1270" anchor="ctr" anchorCtr="0">
            <a:noAutofit/>
          </a:bodyPr>
          <a:lstStyle/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নিবার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lvl="0" indent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ভট্টাচার্য</a:t>
            </a:r>
            <a:endParaRPr lang="en-US" sz="32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EFA1ED7-7477-4904-943B-5F9D4144E82A}"/>
              </a:ext>
            </a:extLst>
          </p:cNvPr>
          <p:cNvSpPr/>
          <p:nvPr/>
        </p:nvSpPr>
        <p:spPr>
          <a:xfrm rot="5400000">
            <a:off x="6085362" y="4362954"/>
            <a:ext cx="351474" cy="565453"/>
          </a:xfrm>
          <a:custGeom>
            <a:avLst/>
            <a:gdLst>
              <a:gd name="connsiteX0" fmla="*/ 0 w 351474"/>
              <a:gd name="connsiteY0" fmla="*/ 113091 h 565453"/>
              <a:gd name="connsiteX1" fmla="*/ 175737 w 351474"/>
              <a:gd name="connsiteY1" fmla="*/ 113091 h 565453"/>
              <a:gd name="connsiteX2" fmla="*/ 175737 w 351474"/>
              <a:gd name="connsiteY2" fmla="*/ 0 h 565453"/>
              <a:gd name="connsiteX3" fmla="*/ 351474 w 351474"/>
              <a:gd name="connsiteY3" fmla="*/ 282727 h 565453"/>
              <a:gd name="connsiteX4" fmla="*/ 175737 w 351474"/>
              <a:gd name="connsiteY4" fmla="*/ 565453 h 565453"/>
              <a:gd name="connsiteX5" fmla="*/ 175737 w 351474"/>
              <a:gd name="connsiteY5" fmla="*/ 452362 h 565453"/>
              <a:gd name="connsiteX6" fmla="*/ 0 w 351474"/>
              <a:gd name="connsiteY6" fmla="*/ 452362 h 565453"/>
              <a:gd name="connsiteX7" fmla="*/ 0 w 351474"/>
              <a:gd name="connsiteY7" fmla="*/ 113091 h 56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474" h="565453">
                <a:moveTo>
                  <a:pt x="0" y="113091"/>
                </a:moveTo>
                <a:lnTo>
                  <a:pt x="175737" y="113091"/>
                </a:lnTo>
                <a:lnTo>
                  <a:pt x="175737" y="0"/>
                </a:lnTo>
                <a:lnTo>
                  <a:pt x="351474" y="282727"/>
                </a:lnTo>
                <a:lnTo>
                  <a:pt x="175737" y="565453"/>
                </a:lnTo>
                <a:lnTo>
                  <a:pt x="175737" y="452362"/>
                </a:lnTo>
                <a:lnTo>
                  <a:pt x="0" y="452362"/>
                </a:lnTo>
                <a:lnTo>
                  <a:pt x="0" y="113091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090" rIns="105441" bIns="113091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400" kern="12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20B222B-7F48-447A-888F-A3C0918E9D23}"/>
              </a:ext>
            </a:extLst>
          </p:cNvPr>
          <p:cNvSpPr/>
          <p:nvPr/>
        </p:nvSpPr>
        <p:spPr>
          <a:xfrm>
            <a:off x="5472634" y="4987207"/>
            <a:ext cx="2314054" cy="1663098"/>
          </a:xfrm>
          <a:custGeom>
            <a:avLst/>
            <a:gdLst>
              <a:gd name="connsiteX0" fmla="*/ 0 w 1663098"/>
              <a:gd name="connsiteY0" fmla="*/ 831549 h 1663098"/>
              <a:gd name="connsiteX1" fmla="*/ 831549 w 1663098"/>
              <a:gd name="connsiteY1" fmla="*/ 0 h 1663098"/>
              <a:gd name="connsiteX2" fmla="*/ 1663098 w 1663098"/>
              <a:gd name="connsiteY2" fmla="*/ 831549 h 1663098"/>
              <a:gd name="connsiteX3" fmla="*/ 831549 w 1663098"/>
              <a:gd name="connsiteY3" fmla="*/ 1663098 h 1663098"/>
              <a:gd name="connsiteX4" fmla="*/ 0 w 1663098"/>
              <a:gd name="connsiteY4" fmla="*/ 831549 h 166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098" h="1663098">
                <a:moveTo>
                  <a:pt x="0" y="831549"/>
                </a:moveTo>
                <a:cubicBezTo>
                  <a:pt x="0" y="372297"/>
                  <a:pt x="372297" y="0"/>
                  <a:pt x="831549" y="0"/>
                </a:cubicBezTo>
                <a:cubicBezTo>
                  <a:pt x="1290801" y="0"/>
                  <a:pt x="1663098" y="372297"/>
                  <a:pt x="1663098" y="831549"/>
                </a:cubicBezTo>
                <a:cubicBezTo>
                  <a:pt x="1663098" y="1290801"/>
                  <a:pt x="1290801" y="1663098"/>
                  <a:pt x="831549" y="1663098"/>
                </a:cubicBezTo>
                <a:cubicBezTo>
                  <a:pt x="372297" y="1663098"/>
                  <a:pt x="0" y="1290801"/>
                  <a:pt x="0" y="831549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545" tIns="290545" rIns="290545" bIns="29054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5A2452C6-FE16-4149-926C-B65D37E68306}"/>
              </a:ext>
            </a:extLst>
          </p:cNvPr>
          <p:cNvSpPr/>
          <p:nvPr/>
        </p:nvSpPr>
        <p:spPr>
          <a:xfrm rot="19800000">
            <a:off x="5086678" y="3786362"/>
            <a:ext cx="351475" cy="565454"/>
          </a:xfrm>
          <a:custGeom>
            <a:avLst/>
            <a:gdLst>
              <a:gd name="connsiteX0" fmla="*/ 0 w 351474"/>
              <a:gd name="connsiteY0" fmla="*/ 113091 h 565453"/>
              <a:gd name="connsiteX1" fmla="*/ 175737 w 351474"/>
              <a:gd name="connsiteY1" fmla="*/ 113091 h 565453"/>
              <a:gd name="connsiteX2" fmla="*/ 175737 w 351474"/>
              <a:gd name="connsiteY2" fmla="*/ 0 h 565453"/>
              <a:gd name="connsiteX3" fmla="*/ 351474 w 351474"/>
              <a:gd name="connsiteY3" fmla="*/ 282727 h 565453"/>
              <a:gd name="connsiteX4" fmla="*/ 175737 w 351474"/>
              <a:gd name="connsiteY4" fmla="*/ 565453 h 565453"/>
              <a:gd name="connsiteX5" fmla="*/ 175737 w 351474"/>
              <a:gd name="connsiteY5" fmla="*/ 452362 h 565453"/>
              <a:gd name="connsiteX6" fmla="*/ 0 w 351474"/>
              <a:gd name="connsiteY6" fmla="*/ 452362 h 565453"/>
              <a:gd name="connsiteX7" fmla="*/ 0 w 351474"/>
              <a:gd name="connsiteY7" fmla="*/ 113091 h 56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474" h="565453">
                <a:moveTo>
                  <a:pt x="351474" y="452362"/>
                </a:moveTo>
                <a:lnTo>
                  <a:pt x="175737" y="452362"/>
                </a:lnTo>
                <a:lnTo>
                  <a:pt x="175737" y="565453"/>
                </a:lnTo>
                <a:lnTo>
                  <a:pt x="0" y="282726"/>
                </a:lnTo>
                <a:lnTo>
                  <a:pt x="175737" y="0"/>
                </a:lnTo>
                <a:lnTo>
                  <a:pt x="175737" y="113091"/>
                </a:lnTo>
                <a:lnTo>
                  <a:pt x="351474" y="113091"/>
                </a:lnTo>
                <a:lnTo>
                  <a:pt x="351474" y="452362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5441" tIns="113092" rIns="1" bIns="11309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400" kern="12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5A8972F6-B996-4828-A408-F4967C199FB5}"/>
              </a:ext>
            </a:extLst>
          </p:cNvPr>
          <p:cNvSpPr/>
          <p:nvPr/>
        </p:nvSpPr>
        <p:spPr>
          <a:xfrm>
            <a:off x="2028825" y="3886200"/>
            <a:ext cx="2528888" cy="2114550"/>
          </a:xfrm>
          <a:custGeom>
            <a:avLst/>
            <a:gdLst>
              <a:gd name="connsiteX0" fmla="*/ 0 w 1663098"/>
              <a:gd name="connsiteY0" fmla="*/ 831549 h 1663098"/>
              <a:gd name="connsiteX1" fmla="*/ 831549 w 1663098"/>
              <a:gd name="connsiteY1" fmla="*/ 0 h 1663098"/>
              <a:gd name="connsiteX2" fmla="*/ 1663098 w 1663098"/>
              <a:gd name="connsiteY2" fmla="*/ 831549 h 1663098"/>
              <a:gd name="connsiteX3" fmla="*/ 831549 w 1663098"/>
              <a:gd name="connsiteY3" fmla="*/ 1663098 h 1663098"/>
              <a:gd name="connsiteX4" fmla="*/ 0 w 1663098"/>
              <a:gd name="connsiteY4" fmla="*/ 831549 h 166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098" h="1663098">
                <a:moveTo>
                  <a:pt x="0" y="831549"/>
                </a:moveTo>
                <a:cubicBezTo>
                  <a:pt x="0" y="372297"/>
                  <a:pt x="372297" y="0"/>
                  <a:pt x="831549" y="0"/>
                </a:cubicBezTo>
                <a:cubicBezTo>
                  <a:pt x="1290801" y="0"/>
                  <a:pt x="1663098" y="372297"/>
                  <a:pt x="1663098" y="831549"/>
                </a:cubicBezTo>
                <a:cubicBezTo>
                  <a:pt x="1663098" y="1290801"/>
                  <a:pt x="1290801" y="1663098"/>
                  <a:pt x="831549" y="1663098"/>
                </a:cubicBezTo>
                <a:cubicBezTo>
                  <a:pt x="372297" y="1663098"/>
                  <a:pt x="0" y="1290801"/>
                  <a:pt x="0" y="831549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105" tIns="326105" rIns="326105" bIns="32610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ছাড়পত্র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হরতাল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7A6ABDB4-BE56-4E94-9697-CF853684412C}"/>
              </a:ext>
            </a:extLst>
          </p:cNvPr>
          <p:cNvSpPr/>
          <p:nvPr/>
        </p:nvSpPr>
        <p:spPr>
          <a:xfrm rot="1800000">
            <a:off x="5086678" y="2633181"/>
            <a:ext cx="351475" cy="565454"/>
          </a:xfrm>
          <a:custGeom>
            <a:avLst/>
            <a:gdLst>
              <a:gd name="connsiteX0" fmla="*/ 0 w 351474"/>
              <a:gd name="connsiteY0" fmla="*/ 113091 h 565453"/>
              <a:gd name="connsiteX1" fmla="*/ 175737 w 351474"/>
              <a:gd name="connsiteY1" fmla="*/ 113091 h 565453"/>
              <a:gd name="connsiteX2" fmla="*/ 175737 w 351474"/>
              <a:gd name="connsiteY2" fmla="*/ 0 h 565453"/>
              <a:gd name="connsiteX3" fmla="*/ 351474 w 351474"/>
              <a:gd name="connsiteY3" fmla="*/ 282727 h 565453"/>
              <a:gd name="connsiteX4" fmla="*/ 175737 w 351474"/>
              <a:gd name="connsiteY4" fmla="*/ 565453 h 565453"/>
              <a:gd name="connsiteX5" fmla="*/ 175737 w 351474"/>
              <a:gd name="connsiteY5" fmla="*/ 452362 h 565453"/>
              <a:gd name="connsiteX6" fmla="*/ 0 w 351474"/>
              <a:gd name="connsiteY6" fmla="*/ 452362 h 565453"/>
              <a:gd name="connsiteX7" fmla="*/ 0 w 351474"/>
              <a:gd name="connsiteY7" fmla="*/ 113091 h 56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474" h="565453">
                <a:moveTo>
                  <a:pt x="351474" y="452362"/>
                </a:moveTo>
                <a:lnTo>
                  <a:pt x="175737" y="452362"/>
                </a:lnTo>
                <a:lnTo>
                  <a:pt x="175737" y="565453"/>
                </a:lnTo>
                <a:lnTo>
                  <a:pt x="0" y="282726"/>
                </a:lnTo>
                <a:lnTo>
                  <a:pt x="175737" y="0"/>
                </a:lnTo>
                <a:lnTo>
                  <a:pt x="175737" y="113091"/>
                </a:lnTo>
                <a:lnTo>
                  <a:pt x="351474" y="113091"/>
                </a:lnTo>
                <a:lnTo>
                  <a:pt x="351474" y="452362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5442" tIns="113092" rIns="0" bIns="11309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400" kern="12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F0603181-057F-43A9-8218-4A79E56D66E2}"/>
              </a:ext>
            </a:extLst>
          </p:cNvPr>
          <p:cNvSpPr/>
          <p:nvPr/>
        </p:nvSpPr>
        <p:spPr>
          <a:xfrm>
            <a:off x="2386013" y="1385887"/>
            <a:ext cx="2091962" cy="1843087"/>
          </a:xfrm>
          <a:custGeom>
            <a:avLst/>
            <a:gdLst>
              <a:gd name="connsiteX0" fmla="*/ 0 w 1663098"/>
              <a:gd name="connsiteY0" fmla="*/ 831549 h 1663098"/>
              <a:gd name="connsiteX1" fmla="*/ 831549 w 1663098"/>
              <a:gd name="connsiteY1" fmla="*/ 0 h 1663098"/>
              <a:gd name="connsiteX2" fmla="*/ 1663098 w 1663098"/>
              <a:gd name="connsiteY2" fmla="*/ 831549 h 1663098"/>
              <a:gd name="connsiteX3" fmla="*/ 831549 w 1663098"/>
              <a:gd name="connsiteY3" fmla="*/ 1663098 h 1663098"/>
              <a:gd name="connsiteX4" fmla="*/ 0 w 1663098"/>
              <a:gd name="connsiteY4" fmla="*/ 831549 h 166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098" h="1663098">
                <a:moveTo>
                  <a:pt x="0" y="831549"/>
                </a:moveTo>
                <a:cubicBezTo>
                  <a:pt x="0" y="372297"/>
                  <a:pt x="372297" y="0"/>
                  <a:pt x="831549" y="0"/>
                </a:cubicBezTo>
                <a:cubicBezTo>
                  <a:pt x="1290801" y="0"/>
                  <a:pt x="1663098" y="372297"/>
                  <a:pt x="1663098" y="831549"/>
                </a:cubicBezTo>
                <a:cubicBezTo>
                  <a:pt x="1663098" y="1290801"/>
                  <a:pt x="1290801" y="1663098"/>
                  <a:pt x="831549" y="1663098"/>
                </a:cubicBezTo>
                <a:cubicBezTo>
                  <a:pt x="372297" y="1663098"/>
                  <a:pt x="0" y="1290801"/>
                  <a:pt x="0" y="831549"/>
                </a:cubicBezTo>
                <a:close/>
              </a:path>
            </a:pathLst>
          </a:custGeom>
          <a:solidFill>
            <a:schemeClr val="accent1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105" tIns="326105" rIns="326105" bIns="32610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১৯৪৭</a:t>
            </a: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01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B3EF636-0952-496F-B104-F67BC7DF4728}"/>
              </a:ext>
            </a:extLst>
          </p:cNvPr>
          <p:cNvSpPr txBox="1"/>
          <p:nvPr/>
        </p:nvSpPr>
        <p:spPr>
          <a:xfrm>
            <a:off x="4239986" y="0"/>
            <a:ext cx="34925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E541D81-D729-4387-80FA-66D0DF54E2E0}"/>
              </a:ext>
            </a:extLst>
          </p:cNvPr>
          <p:cNvSpPr txBox="1"/>
          <p:nvPr/>
        </p:nvSpPr>
        <p:spPr>
          <a:xfrm>
            <a:off x="981878" y="1802593"/>
            <a:ext cx="1569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064C729-2949-465D-AD09-C7629CEBDEFE}"/>
              </a:ext>
            </a:extLst>
          </p:cNvPr>
          <p:cNvSpPr txBox="1"/>
          <p:nvPr/>
        </p:nvSpPr>
        <p:spPr>
          <a:xfrm>
            <a:off x="849086" y="4616419"/>
            <a:ext cx="1308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62DE851-B72C-4914-9C33-E4699FE9BE34}"/>
              </a:ext>
            </a:extLst>
          </p:cNvPr>
          <p:cNvSpPr txBox="1"/>
          <p:nvPr/>
        </p:nvSpPr>
        <p:spPr>
          <a:xfrm>
            <a:off x="8405223" y="1776467"/>
            <a:ext cx="2552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রক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endParaRPr lang="en-US" sz="4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4E70A6E-B82C-4499-9530-62B3A1FF5004}"/>
              </a:ext>
            </a:extLst>
          </p:cNvPr>
          <p:cNvSpPr txBox="1"/>
          <p:nvPr/>
        </p:nvSpPr>
        <p:spPr>
          <a:xfrm>
            <a:off x="8790578" y="4650015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চিঠিপত্রাদি</a:t>
            </a:r>
            <a:endParaRPr lang="en-US" sz="4000" dirty="0"/>
          </a:p>
        </p:txBody>
      </p:sp>
      <p:pic>
        <p:nvPicPr>
          <p:cNvPr id="12" name="Picture 11" descr="cd_51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536" y="1136902"/>
            <a:ext cx="3762103" cy="203196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57197" y="1698173"/>
            <a:ext cx="2560320" cy="888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লন্ঠন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60228" y="1750421"/>
            <a:ext cx="3122023" cy="7707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হারিকেন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683725" y="1071154"/>
            <a:ext cx="4336867" cy="2377440"/>
            <a:chOff x="3618411" y="901337"/>
            <a:chExt cx="4049485" cy="2377440"/>
          </a:xfrm>
        </p:grpSpPr>
        <p:sp>
          <p:nvSpPr>
            <p:cNvPr id="19" name="Rectangle 18"/>
            <p:cNvSpPr/>
            <p:nvPr/>
          </p:nvSpPr>
          <p:spPr>
            <a:xfrm>
              <a:off x="3618411" y="901337"/>
              <a:ext cx="4049485" cy="2377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19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17077" y="924333"/>
              <a:ext cx="1600200" cy="1975621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3618412" y="3801291"/>
            <a:ext cx="4402184" cy="2272937"/>
            <a:chOff x="3184479" y="4245428"/>
            <a:chExt cx="4457293" cy="2272937"/>
          </a:xfrm>
        </p:grpSpPr>
        <p:pic>
          <p:nvPicPr>
            <p:cNvPr id="22" name="Picture 21" descr="images (32).jpe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4479" y="4245428"/>
              <a:ext cx="4457292" cy="2272937"/>
            </a:xfrm>
            <a:prstGeom prst="rect">
              <a:avLst/>
            </a:prstGeom>
          </p:spPr>
        </p:pic>
        <p:pic>
          <p:nvPicPr>
            <p:cNvPr id="23" name="Picture 22" descr="db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56540" y="4273099"/>
              <a:ext cx="1585232" cy="833525"/>
            </a:xfrm>
            <a:prstGeom prst="rect">
              <a:avLst/>
            </a:prstGeom>
          </p:spPr>
        </p:pic>
      </p:grpSp>
      <p:sp>
        <p:nvSpPr>
          <p:cNvPr id="25" name="Rectangle 24"/>
          <p:cNvSpPr/>
          <p:nvPr/>
        </p:nvSpPr>
        <p:spPr>
          <a:xfrm>
            <a:off x="195943" y="4480561"/>
            <a:ext cx="3069771" cy="953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অগ্রগতির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</a:t>
            </a:r>
            <a:endParaRPr lang="en-US" sz="40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9286A44-58D6-4CE5-8343-249A6F3CD7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2767" y="3820886"/>
            <a:ext cx="4415246" cy="228600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8516981" y="4650378"/>
            <a:ext cx="3161213" cy="809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ূত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7367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7" grpId="0" animBg="1"/>
      <p:bldP spid="18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29" y="0"/>
            <a:ext cx="102325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রানার ছুটেছে তাই ঝুম্‌ঝুম্ ঘন্টা বাজছে রাতে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রানার চলেছে খবরের বোঝা হাতে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b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রানার চলেছে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রানার 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815737" y="5103674"/>
            <a:ext cx="103762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6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রাত্রির পথে পথে চলে কোনো নিষেধ জানে না মানার ।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/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kumimoji="0" lang="bn-IN" sz="36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দিগন্ত থেকে দিগন্তে ছোটে রানার-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/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</a:br>
            <a:r>
              <a:rPr kumimoji="0" lang="bn-IN" sz="36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কাজ নিয়েছে সে নতুন খবর আনার ।</a:t>
            </a:r>
            <a:endParaRPr kumimoji="0" lang="bn-I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80064" y="1698171"/>
            <a:ext cx="4474982" cy="3045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d_51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285998" y="1854926"/>
            <a:ext cx="4074242" cy="28868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5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2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5720" y="4549676"/>
            <a:ext cx="83362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বোঝাই জাহাজ রানার চলেছে চিঠি আর সংবাদে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;</a:t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রানার চলেছে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বুঝি ভোর হয় হয়,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আরো জোরে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আরো জোরে হে রানার দু্র্বার দুর্জয় 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06880" y="0"/>
            <a:ext cx="4998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রানার ! রানার !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জানা-অজানার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বোঝা আজ তার কাঁধে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4000" b="1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897880" y="0"/>
            <a:ext cx="4511040" cy="2545080"/>
          </a:xfrm>
          <a:prstGeom prst="rect">
            <a:avLst/>
          </a:prstGeom>
        </p:spPr>
      </p:pic>
      <p:pic>
        <p:nvPicPr>
          <p:cNvPr id="5" name="Picture 4" descr="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4868077" cy="2666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760" y="2712720"/>
            <a:ext cx="4480560" cy="2331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561</Words>
  <Application>Microsoft Office PowerPoint</Application>
  <PresentationFormat>Custom</PresentationFormat>
  <Paragraphs>97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1_Custom Design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Dell</cp:lastModifiedBy>
  <cp:revision>178</cp:revision>
  <dcterms:created xsi:type="dcterms:W3CDTF">2019-09-09T11:18:02Z</dcterms:created>
  <dcterms:modified xsi:type="dcterms:W3CDTF">2019-11-07T05:59:14Z</dcterms:modified>
</cp:coreProperties>
</file>