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61" r:id="rId7"/>
    <p:sldId id="262" r:id="rId8"/>
    <p:sldId id="275" r:id="rId9"/>
    <p:sldId id="266" r:id="rId10"/>
    <p:sldId id="267" r:id="rId11"/>
    <p:sldId id="268" r:id="rId12"/>
    <p:sldId id="269" r:id="rId13"/>
    <p:sldId id="273" r:id="rId14"/>
    <p:sldId id="27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3" name="Picture 1" descr="C:\Users\USER\Desktop\NAP BULBUL\received_132320327444146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7543800" cy="5791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057400" y="1600200"/>
            <a:ext cx="5867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8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8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05000" y="8382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4800600"/>
            <a:ext cx="7391400" cy="13716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জয়,তা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05000"/>
            <a:ext cx="5486400" cy="278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953000"/>
            <a:ext cx="73152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অক্ষরে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তাৎপর্য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599"/>
            <a:ext cx="5867400" cy="251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447800" y="2362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পাথরে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1066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048000"/>
            <a:ext cx="6858000" cy="762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90600" y="41910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পাথরে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শিলালিপি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মাতৃভাষায়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152400"/>
            <a:ext cx="5943600" cy="1676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28600" y="5181600"/>
            <a:ext cx="8686800" cy="1524000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মাকে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বলেতে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বুঝাইয়াছেন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?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রর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81200"/>
            <a:ext cx="5410200" cy="292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জেজজজজজ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3200400" cy="4121727"/>
          </a:xfrm>
          <a:prstGeom prst="rect">
            <a:avLst/>
          </a:prstGeom>
          <a:noFill/>
        </p:spPr>
      </p:pic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৭ম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গদ্যাংশ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IMG_20170609_144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2984500" cy="387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অক্ষরে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মহাদেব</a:t>
            </a:r>
            <a:r>
              <a:rPr lang="en-US" sz="6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</a:t>
            </a:r>
            <a:endParaRPr lang="en-US" sz="6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14400" y="24384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মাতৃভাষার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শ্রদ্ধা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মমতাবোধ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জাগ্রত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বর্নমালা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বর্নমালা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শ্রদ্ধা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জাগবে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ভালবাসা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জাগ্রগ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2057400" y="838200"/>
            <a:ext cx="5410200" cy="13716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3733800" y="2590800"/>
            <a:ext cx="4267200" cy="5334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১৯৪৪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429000"/>
            <a:ext cx="4419600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গ্রন্থবলীঃ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সন্যাস,কালের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গৌরব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পাখা,ইত্যাদি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MahadevSh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625" y="2133600"/>
            <a:ext cx="2779776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3733800" y="5105400"/>
            <a:ext cx="44196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পেশায়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534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362200" y="0"/>
            <a:ext cx="28194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762000"/>
            <a:ext cx="3657600" cy="5410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অক্ষরে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মহাদেব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সাহা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অক্ষরে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য়েন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নির্ঝর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ছুটে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অবিরাম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দিচ্ছে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পাহারা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আকাশেতে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তুলি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অন্তরে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জাগে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আছে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আনন্দে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অক্ষরে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পড়ে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নদী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যদি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উপমায়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অপরুপ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দুপুর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নুপুর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বাজায়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24400" y="762000"/>
            <a:ext cx="3810000" cy="5410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অক্ষরে</a:t>
            </a:r>
            <a:r>
              <a:rPr lang="en-US" dirty="0" smtClean="0"/>
              <a:t>         </a:t>
            </a:r>
            <a:r>
              <a:rPr lang="en-US" dirty="0" err="1" smtClean="0"/>
              <a:t>ডাক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endParaRPr lang="en-US" dirty="0" smtClean="0"/>
          </a:p>
          <a:p>
            <a:pPr algn="ctr"/>
            <a:r>
              <a:rPr lang="en-US" dirty="0" err="1" smtClean="0"/>
              <a:t>ডাক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</a:t>
            </a:r>
            <a:r>
              <a:rPr lang="en-US" dirty="0" err="1" smtClean="0"/>
              <a:t>বুঝি</a:t>
            </a:r>
            <a:r>
              <a:rPr lang="en-US" dirty="0" smtClean="0"/>
              <a:t> </a:t>
            </a:r>
            <a:r>
              <a:rPr lang="en-US" dirty="0" err="1" smtClean="0"/>
              <a:t>কেউ</a:t>
            </a:r>
            <a:endParaRPr lang="en-US" dirty="0" smtClean="0"/>
          </a:p>
          <a:p>
            <a:pPr algn="ctr"/>
            <a:r>
              <a:rPr lang="en-US" dirty="0" err="1" smtClean="0"/>
              <a:t>স্বপ্নের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   </a:t>
            </a:r>
            <a:r>
              <a:rPr lang="en-US" dirty="0" err="1" smtClean="0"/>
              <a:t>রুপকথা</a:t>
            </a:r>
            <a:r>
              <a:rPr lang="en-US" dirty="0" smtClean="0"/>
              <a:t> </a:t>
            </a:r>
            <a:r>
              <a:rPr lang="en-US" dirty="0" err="1" smtClean="0"/>
              <a:t>যতো</a:t>
            </a:r>
            <a:endParaRPr lang="en-US" dirty="0" smtClean="0"/>
          </a:p>
          <a:p>
            <a:pPr algn="ctr"/>
            <a:r>
              <a:rPr lang="en-US" dirty="0" err="1" smtClean="0"/>
              <a:t>অন্তরে</a:t>
            </a:r>
            <a:r>
              <a:rPr lang="en-US" dirty="0" smtClean="0"/>
              <a:t> </a:t>
            </a:r>
            <a:r>
              <a:rPr lang="en-US" dirty="0" err="1" smtClean="0"/>
              <a:t>তোলে</a:t>
            </a:r>
            <a:r>
              <a:rPr lang="en-US" dirty="0" smtClean="0"/>
              <a:t> </a:t>
            </a:r>
            <a:r>
              <a:rPr lang="en-US" dirty="0" err="1" smtClean="0"/>
              <a:t>ঢেউ</a:t>
            </a:r>
            <a:endParaRPr lang="en-US" dirty="0" smtClean="0"/>
          </a:p>
          <a:p>
            <a:pPr algn="ctr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অক্ষর</a:t>
            </a:r>
            <a:r>
              <a:rPr lang="en-US" dirty="0" smtClean="0"/>
              <a:t>   </a:t>
            </a:r>
            <a:r>
              <a:rPr lang="en-US" dirty="0" err="1" smtClean="0"/>
              <a:t>আত্বীয়-পর</a:t>
            </a:r>
            <a:endParaRPr lang="en-US" dirty="0" smtClean="0"/>
          </a:p>
          <a:p>
            <a:pPr algn="ctr"/>
            <a:r>
              <a:rPr lang="en-US" dirty="0" err="1" smtClean="0"/>
              <a:t>সকলেরে</a:t>
            </a:r>
            <a:r>
              <a:rPr lang="en-US" dirty="0" smtClean="0"/>
              <a:t> </a:t>
            </a:r>
            <a:r>
              <a:rPr lang="en-US" dirty="0" err="1" smtClean="0"/>
              <a:t>কাছে</a:t>
            </a:r>
            <a:r>
              <a:rPr lang="en-US" dirty="0" smtClean="0"/>
              <a:t> </a:t>
            </a:r>
            <a:r>
              <a:rPr lang="en-US" dirty="0" err="1" smtClean="0"/>
              <a:t>টানে</a:t>
            </a:r>
            <a:endParaRPr lang="en-US" dirty="0" smtClean="0"/>
          </a:p>
          <a:p>
            <a:pPr algn="ctr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প্রিয়</a:t>
            </a:r>
            <a:r>
              <a:rPr lang="en-US" dirty="0" smtClean="0"/>
              <a:t> </a:t>
            </a:r>
            <a:r>
              <a:rPr lang="en-US" dirty="0" err="1" smtClean="0"/>
              <a:t>ভাষা</a:t>
            </a:r>
            <a:r>
              <a:rPr lang="en-US" dirty="0" smtClean="0"/>
              <a:t>    </a:t>
            </a:r>
            <a:r>
              <a:rPr lang="en-US" dirty="0" err="1" smtClean="0"/>
              <a:t>বুকে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</a:t>
            </a:r>
            <a:r>
              <a:rPr lang="en-US" dirty="0" err="1" smtClean="0"/>
              <a:t>আশা</a:t>
            </a:r>
            <a:endParaRPr lang="en-US" dirty="0" smtClean="0"/>
          </a:p>
          <a:p>
            <a:pPr algn="ctr"/>
            <a:r>
              <a:rPr lang="en-US" dirty="0" err="1" smtClean="0"/>
              <a:t>বিমোহিত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গানে</a:t>
            </a:r>
            <a:endParaRPr lang="en-US" dirty="0" smtClean="0"/>
          </a:p>
          <a:p>
            <a:pPr algn="ctr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অক্ষরে</a:t>
            </a:r>
            <a:r>
              <a:rPr lang="en-US" dirty="0" smtClean="0"/>
              <a:t>        </a:t>
            </a:r>
            <a:r>
              <a:rPr lang="en-US" dirty="0" err="1" smtClean="0"/>
              <a:t>কঠিন</a:t>
            </a:r>
            <a:r>
              <a:rPr lang="en-US" dirty="0" smtClean="0"/>
              <a:t> </a:t>
            </a:r>
            <a:r>
              <a:rPr lang="en-US" dirty="0" err="1" smtClean="0"/>
              <a:t>পাথরে</a:t>
            </a:r>
            <a:endParaRPr lang="en-US" dirty="0" smtClean="0"/>
          </a:p>
          <a:p>
            <a:pPr algn="ctr"/>
            <a:r>
              <a:rPr lang="en-US" dirty="0" err="1" smtClean="0"/>
              <a:t>শিলালিপি</a:t>
            </a:r>
            <a:r>
              <a:rPr lang="en-US" dirty="0" smtClean="0"/>
              <a:t> </a:t>
            </a:r>
            <a:r>
              <a:rPr lang="en-US" dirty="0" err="1" smtClean="0"/>
              <a:t>লেখা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endParaRPr lang="en-US" dirty="0" smtClean="0"/>
          </a:p>
          <a:p>
            <a:pPr algn="ctr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ভাষা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   </a:t>
            </a:r>
            <a:r>
              <a:rPr lang="en-US" dirty="0" err="1" smtClean="0"/>
              <a:t>গান</a:t>
            </a:r>
            <a:r>
              <a:rPr lang="en-US" dirty="0" smtClean="0"/>
              <a:t> </a:t>
            </a:r>
            <a:r>
              <a:rPr lang="en-US" dirty="0" err="1" smtClean="0"/>
              <a:t>রিখে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endParaRPr lang="en-US" dirty="0" smtClean="0"/>
          </a:p>
          <a:p>
            <a:pPr algn="ctr"/>
            <a:r>
              <a:rPr lang="en-US" dirty="0" err="1" smtClean="0"/>
              <a:t>যুদ্ধ</a:t>
            </a:r>
            <a:r>
              <a:rPr lang="en-US" dirty="0" smtClean="0"/>
              <a:t> </a:t>
            </a:r>
            <a:r>
              <a:rPr lang="en-US" dirty="0" err="1" smtClean="0"/>
              <a:t>করেছি</a:t>
            </a:r>
            <a:r>
              <a:rPr lang="en-US" dirty="0" smtClean="0"/>
              <a:t> </a:t>
            </a:r>
            <a:r>
              <a:rPr lang="en-US" dirty="0" err="1" smtClean="0"/>
              <a:t>জয়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pic>
        <p:nvPicPr>
          <p:cNvPr id="21507" name="Picture 3" descr="C:\Users\USER\Desktop\NAP BULBUL\download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328984"/>
            <a:ext cx="2843645" cy="1690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4648200"/>
            <a:ext cx="7315200" cy="15240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মহাদেব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সাহা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রচিত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গ্রন্থগুলোর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399"/>
            <a:ext cx="5715000" cy="244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342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26</cp:revision>
  <dcterms:created xsi:type="dcterms:W3CDTF">2019-09-17T00:30:57Z</dcterms:created>
  <dcterms:modified xsi:type="dcterms:W3CDTF">2019-09-23T05:09:24Z</dcterms:modified>
</cp:coreProperties>
</file>