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356" r:id="rId2"/>
    <p:sldMasterId id="2147484539" r:id="rId3"/>
  </p:sldMasterIdLst>
  <p:notesMasterIdLst>
    <p:notesMasterId r:id="rId21"/>
  </p:notesMasterIdLst>
  <p:handoutMasterIdLst>
    <p:handoutMasterId r:id="rId22"/>
  </p:handoutMasterIdLst>
  <p:sldIdLst>
    <p:sldId id="554" r:id="rId4"/>
    <p:sldId id="550" r:id="rId5"/>
    <p:sldId id="544" r:id="rId6"/>
    <p:sldId id="547" r:id="rId7"/>
    <p:sldId id="508" r:id="rId8"/>
    <p:sldId id="519" r:id="rId9"/>
    <p:sldId id="523" r:id="rId10"/>
    <p:sldId id="524" r:id="rId11"/>
    <p:sldId id="525" r:id="rId12"/>
    <p:sldId id="520" r:id="rId13"/>
    <p:sldId id="535" r:id="rId14"/>
    <p:sldId id="553" r:id="rId15"/>
    <p:sldId id="529" r:id="rId16"/>
    <p:sldId id="536" r:id="rId17"/>
    <p:sldId id="537" r:id="rId18"/>
    <p:sldId id="555" r:id="rId19"/>
    <p:sldId id="538" r:id="rId2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03FA621B-D29B-4AE3-851A-099E2097E926}">
          <p14:sldIdLst>
            <p14:sldId id="554"/>
            <p14:sldId id="550"/>
            <p14:sldId id="544"/>
            <p14:sldId id="547"/>
            <p14:sldId id="508"/>
            <p14:sldId id="519"/>
            <p14:sldId id="523"/>
            <p14:sldId id="524"/>
            <p14:sldId id="525"/>
            <p14:sldId id="520"/>
            <p14:sldId id="535"/>
            <p14:sldId id="553"/>
            <p14:sldId id="529"/>
            <p14:sldId id="536"/>
            <p14:sldId id="537"/>
            <p14:sldId id="555"/>
            <p14:sldId id="53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984"/>
    <a:srgbClr val="EB7A25"/>
    <a:srgbClr val="8E2094"/>
    <a:srgbClr val="FF3300"/>
    <a:srgbClr val="990033"/>
    <a:srgbClr val="084017"/>
    <a:srgbClr val="FF3399"/>
    <a:srgbClr val="008000"/>
    <a:srgbClr val="009644"/>
    <a:srgbClr val="2364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3" autoAdjust="0"/>
    <p:restoredTop sz="95374" autoAdjust="0"/>
  </p:normalViewPr>
  <p:slideViewPr>
    <p:cSldViewPr snapToGrid="0">
      <p:cViewPr>
        <p:scale>
          <a:sx n="66" d="100"/>
          <a:sy n="66" d="100"/>
        </p:scale>
        <p:origin x="85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6"/>
    </p:cViewPr>
  </p:sorter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775F0F2-85CB-48F4-B1A2-11D0156AB0A7}" type="datetimeFigureOut">
              <a:rPr lang="en-US"/>
              <a:pPr>
                <a:defRPr/>
              </a:pPr>
              <a:t>8/24/2019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65161E7-8813-4465-8E91-8464C46111A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5088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45BA04-772C-480A-A8DA-5A1D0B57525B}" type="datetimeFigureOut">
              <a:rPr lang="en-US"/>
              <a:pPr>
                <a:defRPr/>
              </a:pPr>
              <a:t>8/24/2019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noProof="0"/>
              <a:t>Click to edit Master text styles</a:t>
            </a:r>
          </a:p>
          <a:p>
            <a:pPr lvl="1"/>
            <a:r>
              <a:rPr noProof="0"/>
              <a:t>Second level</a:t>
            </a:r>
          </a:p>
          <a:p>
            <a:pPr lvl="2"/>
            <a:r>
              <a:rPr noProof="0"/>
              <a:t>Third level</a:t>
            </a:r>
          </a:p>
          <a:p>
            <a:pPr lvl="3"/>
            <a:r>
              <a:rPr noProof="0"/>
              <a:t>Fourth level</a:t>
            </a:r>
          </a:p>
          <a:p>
            <a:pPr lvl="4"/>
            <a:r>
              <a:rPr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4E5759A-0B3A-4817-A061-F4034A1B61E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9527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E5759A-0B3A-4817-A061-F4034A1B61E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E5759A-0B3A-4817-A061-F4034A1B61E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083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3" y="1752600"/>
            <a:ext cx="6858003" cy="1828800"/>
          </a:xfrm>
        </p:spPr>
        <p:txBody>
          <a:bodyPr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09" y="3733800"/>
            <a:ext cx="6858003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36868415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C3B73-0985-4CD2-952A-A186300CFF3E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8/24/2019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8F853-9E77-4D13-B634-73877FD37CB3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27455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3" cy="1828800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09" y="3733800"/>
            <a:ext cx="6858003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4565300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5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370" y="1825625"/>
            <a:ext cx="4951415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743C9-6CEE-42F5-868A-8D58A5C8328D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8/24/2019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0C92A-2573-4E5A-8E37-DB8D14A4E6CA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247765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331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331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FBC4C-028E-443C-9748-A385E275F281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8/24/2019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803FC-1D3F-47F1-9120-65F02EE8B68C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6557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BA19E-ABB4-4A9F-970D-4771F1FEB87C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8/24/2019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3CE2E-92CC-42FE-AB02-9DB7BB85FD7F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250628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E1441-0C5B-42CA-AAD0-C8A4A8EA2CD6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8/24/2019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A9F3B-E70B-4199-9315-375D7BB2CDCC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495959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"/>
          <p:cNvGrpSpPr/>
          <p:nvPr/>
        </p:nvGrpSpPr>
        <p:grpSpPr>
          <a:xfrm>
            <a:off x="574433" y="724875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7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8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9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0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1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2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3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4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5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6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7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8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grpSp>
        <p:nvGrpSpPr>
          <p:cNvPr id="19" name="Group 21"/>
          <p:cNvGrpSpPr/>
          <p:nvPr/>
        </p:nvGrpSpPr>
        <p:grpSpPr>
          <a:xfrm>
            <a:off x="6285121" y="724875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sp>
        <p:nvSpPr>
          <p:cNvPr id="36" name="Picture Placeholder 33"/>
          <p:cNvSpPr>
            <a:spLocks noGrp="1" noChangeAspect="1"/>
          </p:cNvSpPr>
          <p:nvPr>
            <p:ph type="pic" sz="quarter" idx="17"/>
          </p:nvPr>
        </p:nvSpPr>
        <p:spPr>
          <a:xfrm>
            <a:off x="833699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37" name="Picture Placeholder 33"/>
          <p:cNvSpPr>
            <a:spLocks noGrp="1" noChangeAspect="1"/>
          </p:cNvSpPr>
          <p:nvPr>
            <p:ph type="pic" sz="quarter" idx="18"/>
          </p:nvPr>
        </p:nvSpPr>
        <p:spPr>
          <a:xfrm>
            <a:off x="6544480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11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Date Placeholder 5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C6293-AE57-4055-A3DE-6209624DA5F9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8/24/2019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33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34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D1F63-3E1A-4982-A96B-E9AE66FEE654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11701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4"/>
          <p:cNvGrpSpPr>
            <a:grpSpLocks noChangeAspect="1"/>
          </p:cNvGrpSpPr>
          <p:nvPr/>
        </p:nvGrpSpPr>
        <p:grpSpPr>
          <a:xfrm rot="5400000">
            <a:off x="4030971" y="647727"/>
            <a:ext cx="4116828" cy="338328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grpSp>
        <p:nvGrpSpPr>
          <p:cNvPr id="21" name="Group 51"/>
          <p:cNvGrpSpPr>
            <a:grpSpLocks noChangeAspect="1"/>
          </p:cNvGrpSpPr>
          <p:nvPr/>
        </p:nvGrpSpPr>
        <p:grpSpPr>
          <a:xfrm rot="5400000">
            <a:off x="263071" y="1127988"/>
            <a:ext cx="4114800" cy="3381615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2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3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4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5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6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7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8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9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0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1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2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3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grpSp>
        <p:nvGrpSpPr>
          <p:cNvPr id="34" name="Group 64"/>
          <p:cNvGrpSpPr>
            <a:grpSpLocks noChangeAspect="1"/>
          </p:cNvGrpSpPr>
          <p:nvPr/>
        </p:nvGrpSpPr>
        <p:grpSpPr>
          <a:xfrm rot="5400000">
            <a:off x="7803905" y="1127866"/>
            <a:ext cx="4114800" cy="338161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sp>
        <p:nvSpPr>
          <p:cNvPr id="78" name="Picture Placeholder 33"/>
          <p:cNvSpPr>
            <a:spLocks noGrp="1"/>
          </p:cNvSpPr>
          <p:nvPr>
            <p:ph type="pic" sz="quarter" idx="18"/>
          </p:nvPr>
        </p:nvSpPr>
        <p:spPr>
          <a:xfrm>
            <a:off x="4599885" y="53340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79" name="Picture Placeholder 33"/>
          <p:cNvSpPr>
            <a:spLocks noGrp="1"/>
          </p:cNvSpPr>
          <p:nvPr>
            <p:ph type="pic" sz="quarter" idx="19"/>
          </p:nvPr>
        </p:nvSpPr>
        <p:spPr>
          <a:xfrm>
            <a:off x="834571" y="101359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80" name="Picture Placeholder 33"/>
          <p:cNvSpPr>
            <a:spLocks noGrp="1"/>
          </p:cNvSpPr>
          <p:nvPr>
            <p:ph type="pic" sz="quarter" idx="20"/>
          </p:nvPr>
        </p:nvSpPr>
        <p:spPr>
          <a:xfrm>
            <a:off x="8375405" y="1013591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948871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582378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489705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Date Placeholder 5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A43D8-1E4F-4CAD-AD65-F29D98A1DA51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8/24/2019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48" name="Footer Placeholder 6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49" name="Slide Number Placeholder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E6329-4B1E-4B50-8190-0E5B518C1C7D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92872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3"/>
          <p:cNvGrpSpPr>
            <a:grpSpLocks noChangeAspect="1"/>
          </p:cNvGrpSpPr>
          <p:nvPr/>
        </p:nvGrpSpPr>
        <p:grpSpPr>
          <a:xfrm rot="16200000" flipV="1">
            <a:off x="274315" y="1102432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7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8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9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0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1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2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3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4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5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6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7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8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grpSp>
        <p:nvGrpSpPr>
          <p:cNvPr id="19" name="Group 97"/>
          <p:cNvGrpSpPr/>
          <p:nvPr/>
        </p:nvGrpSpPr>
        <p:grpSpPr>
          <a:xfrm>
            <a:off x="5322524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2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grpSp>
        <p:nvGrpSpPr>
          <p:cNvPr id="32" name="Group 111"/>
          <p:cNvGrpSpPr/>
          <p:nvPr/>
        </p:nvGrpSpPr>
        <p:grpSpPr>
          <a:xfrm>
            <a:off x="5322524" y="34361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3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4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sp>
        <p:nvSpPr>
          <p:cNvPr id="97" name="Picture Placeholder 33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11" name="Picture Placeholder 33"/>
          <p:cNvSpPr>
            <a:spLocks noGrp="1" noChangeAspect="1"/>
          </p:cNvSpPr>
          <p:nvPr>
            <p:ph type="pic" sz="quarter" idx="18"/>
          </p:nvPr>
        </p:nvSpPr>
        <p:spPr>
          <a:xfrm>
            <a:off x="5546900" y="529603"/>
            <a:ext cx="2993367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25" name="Picture Placeholder 33"/>
          <p:cNvSpPr>
            <a:spLocks noGrp="1" noChangeAspect="1"/>
          </p:cNvSpPr>
          <p:nvPr>
            <p:ph type="pic" sz="quarter" idx="19"/>
          </p:nvPr>
        </p:nvSpPr>
        <p:spPr>
          <a:xfrm>
            <a:off x="5546900" y="3646566"/>
            <a:ext cx="2993367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5" y="2049149"/>
            <a:ext cx="2286000" cy="2514599"/>
          </a:xfrm>
        </p:spPr>
        <p:txBody>
          <a:bodyPr anchor="ctr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Date Placeholder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B6D31-BC2F-4281-B9E7-A7D6C9533D52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8/24/2019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46" name="Footer Placeholder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47" name="Slide Number Placehold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37431-1F05-4D8B-A45C-98858C2A5269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759326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5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779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0150C-8BCB-4958-A2D7-C0CD75CDDC92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8/24/2019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18F0D-ABF7-4CC8-A0F3-43AEF9AAEC55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335562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595323" y="781050"/>
            <a:ext cx="6434137" cy="5054600"/>
            <a:chOff x="5162444" y="781398"/>
            <a:chExt cx="6433398" cy="5053665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 rot="16200000" flipV="1">
              <a:off x="3342718" y="3275693"/>
              <a:ext cx="3828342" cy="17460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 rot="16200000" flipV="1">
              <a:off x="9565004" y="3299501"/>
              <a:ext cx="3837865" cy="17461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grpSp>
          <p:nvGrpSpPr>
            <p:cNvPr id="8" name="Group 9"/>
            <p:cNvGrpSpPr>
              <a:grpSpLocks/>
            </p:cNvGrpSpPr>
            <p:nvPr/>
          </p:nvGrpSpPr>
          <p:grpSpPr bwMode="auto">
            <a:xfrm>
              <a:off x="5814831" y="859172"/>
              <a:ext cx="5128624" cy="4880659"/>
              <a:chOff x="7856936" y="859172"/>
              <a:chExt cx="3086477" cy="4880659"/>
            </a:xfrm>
          </p:grpSpPr>
          <p:sp>
            <p:nvSpPr>
              <p:cNvPr id="17" name="Freeform 41"/>
              <p:cNvSpPr>
                <a:spLocks/>
              </p:cNvSpPr>
              <p:nvPr/>
            </p:nvSpPr>
            <p:spPr bwMode="auto">
              <a:xfrm rot="16200000" flipV="1">
                <a:off x="9392238" y="4188656"/>
                <a:ext cx="15872" cy="3086477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>
                  <a:solidFill>
                    <a:srgbClr val="9A5315"/>
                  </a:solidFill>
                  <a:latin typeface="Segoe Print"/>
                </a:endParaRPr>
              </a:p>
            </p:txBody>
          </p:sp>
          <p:sp>
            <p:nvSpPr>
              <p:cNvPr id="18" name="Freeform 44"/>
              <p:cNvSpPr>
                <a:spLocks/>
              </p:cNvSpPr>
              <p:nvPr/>
            </p:nvSpPr>
            <p:spPr bwMode="auto">
              <a:xfrm rot="16200000" flipV="1">
                <a:off x="9367556" y="-651448"/>
                <a:ext cx="12698" cy="3033937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>
                  <a:solidFill>
                    <a:srgbClr val="9A5315"/>
                  </a:solidFill>
                  <a:latin typeface="Segoe Print"/>
                </a:endParaRPr>
              </a:p>
            </p:txBody>
          </p:sp>
        </p:grpSp>
        <p:sp>
          <p:nvSpPr>
            <p:cNvPr id="9" name="Freeform 45"/>
            <p:cNvSpPr>
              <a:spLocks noEditPoints="1"/>
            </p:cNvSpPr>
            <p:nvPr/>
          </p:nvSpPr>
          <p:spPr bwMode="auto">
            <a:xfrm rot="16200000" flipV="1">
              <a:off x="5185477" y="5323170"/>
              <a:ext cx="477750" cy="523815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0" name="Freeform 46"/>
            <p:cNvSpPr>
              <a:spLocks noEditPoints="1"/>
            </p:cNvSpPr>
            <p:nvPr/>
          </p:nvSpPr>
          <p:spPr bwMode="auto">
            <a:xfrm rot="16200000" flipV="1">
              <a:off x="5197382" y="5323965"/>
              <a:ext cx="477749" cy="512704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1" name="Freeform 47"/>
            <p:cNvSpPr>
              <a:spLocks noEditPoints="1"/>
            </p:cNvSpPr>
            <p:nvPr/>
          </p:nvSpPr>
          <p:spPr bwMode="auto">
            <a:xfrm rot="16200000" flipV="1">
              <a:off x="11077601" y="5321583"/>
              <a:ext cx="507906" cy="51905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2" name="Freeform 48"/>
            <p:cNvSpPr>
              <a:spLocks noEditPoints="1"/>
            </p:cNvSpPr>
            <p:nvPr/>
          </p:nvSpPr>
          <p:spPr bwMode="auto">
            <a:xfrm rot="16200000" flipV="1">
              <a:off x="11092679" y="5320789"/>
              <a:ext cx="471401" cy="534926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3" name="Freeform 49"/>
            <p:cNvSpPr>
              <a:spLocks noEditPoints="1"/>
            </p:cNvSpPr>
            <p:nvPr/>
          </p:nvSpPr>
          <p:spPr bwMode="auto">
            <a:xfrm rot="16200000" flipV="1">
              <a:off x="11051408" y="771858"/>
              <a:ext cx="468226" cy="519052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4" name="Freeform 50"/>
            <p:cNvSpPr>
              <a:spLocks noEditPoints="1"/>
            </p:cNvSpPr>
            <p:nvPr/>
          </p:nvSpPr>
          <p:spPr bwMode="auto">
            <a:xfrm rot="16200000" flipV="1">
              <a:off x="11044265" y="786937"/>
              <a:ext cx="468226" cy="488894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5" name="Freeform 51"/>
            <p:cNvSpPr>
              <a:spLocks noEditPoints="1"/>
            </p:cNvSpPr>
            <p:nvPr/>
          </p:nvSpPr>
          <p:spPr bwMode="auto">
            <a:xfrm rot="16200000" flipV="1">
              <a:off x="5232300" y="721066"/>
              <a:ext cx="423785" cy="544449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  <p:sp>
          <p:nvSpPr>
            <p:cNvPr id="16" name="Freeform 52"/>
            <p:cNvSpPr>
              <a:spLocks noEditPoints="1"/>
            </p:cNvSpPr>
            <p:nvPr/>
          </p:nvSpPr>
          <p:spPr bwMode="auto">
            <a:xfrm rot="16200000" flipV="1">
              <a:off x="5241825" y="749637"/>
              <a:ext cx="428546" cy="492068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9A5315"/>
                </a:solidFill>
                <a:latin typeface="Segoe Prin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777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BE1C9-C605-4373-AC6A-2C9B7A3C57BE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8/24/2019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DFD13-CC03-4556-9441-4B7746E35A83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429044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71B74-C807-4802-A1F2-3B278A7D2175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8/24/2019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BC323-7A51-4FCA-A44F-802E72E1628D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252030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9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370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D3886-CEA1-4510-9A48-E6A27F5EBE7E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8/24/2019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76781-04A8-4681-BE1B-78A1458F94AC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95517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13739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88720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66422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38268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35151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645951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834385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09152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98232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011126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21482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2513">
              <a:srgbClr val="DEF5FD"/>
            </a:gs>
            <a:gs pos="97000">
              <a:srgbClr val="00B0F0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65213" y="1752600"/>
            <a:ext cx="100584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909D40-C4F7-4DA1-AF4D-524A17B3F4BF}" type="datetimeFigureOut">
              <a:rPr lang="en-US">
                <a:solidFill>
                  <a:srgbClr val="9A5315"/>
                </a:solidFill>
              </a:rPr>
              <a:pPr>
                <a:defRPr/>
              </a:pPr>
              <a:t>8/24/2019</a:t>
            </a:fld>
            <a:endParaRPr>
              <a:solidFill>
                <a:srgbClr val="9A531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0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>
              <a:solidFill>
                <a:srgbClr val="9A531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06D0CF-27AA-461B-9831-FAB60094D827}" type="slidenum">
              <a:rPr>
                <a:solidFill>
                  <a:srgbClr val="9A5315"/>
                </a:solidFill>
              </a:rPr>
              <a:pPr>
                <a:defRPr/>
              </a:pPr>
              <a:t>‹#›</a:t>
            </a:fld>
            <a:endParaRPr>
              <a:solidFill>
                <a:srgbClr val="9A53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50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  <p:sldLayoutId id="2147484368" r:id="rId12"/>
    <p:sldLayoutId id="2147484369" r:id="rId13"/>
    <p:sldLayoutId id="2147484370" r:id="rId14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4D290B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4D290B"/>
          </a:solidFill>
          <a:latin typeface="Segoe Print" pitchFamily="2" charset="0"/>
        </a:defRPr>
      </a:lvl9pPr>
    </p:titleStyle>
    <p:bodyStyle>
      <a:lvl1pPr marL="346075" indent="-346075" algn="l" rtl="0" eaLnBrk="0" fontAlgn="base" hangingPunct="0">
        <a:spcBef>
          <a:spcPts val="18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ts val="12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ts val="8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ts val="6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ts val="6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2513">
              <a:srgbClr val="DEF5FD"/>
            </a:gs>
            <a:gs pos="97000">
              <a:srgbClr val="00B0F0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5D7A100-CE9A-4B5C-AEAA-FB7C74DFFB2C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8/24/2019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1629EFC9-347B-4F8F-9ADC-C81B2AC16F82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0" r:id="rId1"/>
    <p:sldLayoutId id="2147484541" r:id="rId2"/>
    <p:sldLayoutId id="2147484542" r:id="rId3"/>
    <p:sldLayoutId id="2147484543" r:id="rId4"/>
    <p:sldLayoutId id="2147484544" r:id="rId5"/>
    <p:sldLayoutId id="2147484545" r:id="rId6"/>
    <p:sldLayoutId id="2147484546" r:id="rId7"/>
    <p:sldLayoutId id="2147484547" r:id="rId8"/>
    <p:sldLayoutId id="2147484548" r:id="rId9"/>
    <p:sldLayoutId id="2147484549" r:id="rId10"/>
    <p:sldLayoutId id="2147484550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3.wdp"/><Relationship Id="rId4" Type="http://schemas.openxmlformats.org/officeDocument/2006/relationships/image" Target="../media/image13.png"/><Relationship Id="rId9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6.png"/><Relationship Id="rId3" Type="http://schemas.microsoft.com/office/2007/relationships/hdphoto" Target="../media/hdphoto3.wdp"/><Relationship Id="rId7" Type="http://schemas.microsoft.com/office/2007/relationships/hdphoto" Target="../media/hdphoto4.wdp"/><Relationship Id="rId12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microsoft.com/office/2007/relationships/hdphoto" Target="../media/hdphoto5.wdp"/><Relationship Id="rId1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C289DB9-12E0-4EF7-B2C2-7787AAA9B40C}"/>
              </a:ext>
            </a:extLst>
          </p:cNvPr>
          <p:cNvSpPr/>
          <p:nvPr/>
        </p:nvSpPr>
        <p:spPr>
          <a:xfrm>
            <a:off x="0" y="3193576"/>
            <a:ext cx="12192000" cy="563500"/>
          </a:xfrm>
          <a:prstGeom prst="rect">
            <a:avLst/>
          </a:prstGeom>
          <a:solidFill>
            <a:srgbClr val="14BC14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433B9D8-96FF-4BD2-8730-49E2B14BC2E7}"/>
              </a:ext>
            </a:extLst>
          </p:cNvPr>
          <p:cNvSpPr/>
          <p:nvPr/>
        </p:nvSpPr>
        <p:spPr>
          <a:xfrm>
            <a:off x="-9471" y="3828845"/>
            <a:ext cx="12192000" cy="2952151"/>
          </a:xfrm>
          <a:prstGeom prst="rect">
            <a:avLst/>
          </a:prstGeom>
          <a:solidFill>
            <a:schemeClr val="tx2">
              <a:lumMod val="65000"/>
              <a:lumOff val="3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6D8A41-47A0-4B53-89B5-014F45595870}"/>
              </a:ext>
            </a:extLst>
          </p:cNvPr>
          <p:cNvGrpSpPr/>
          <p:nvPr/>
        </p:nvGrpSpPr>
        <p:grpSpPr>
          <a:xfrm>
            <a:off x="0" y="54287"/>
            <a:ext cx="12192000" cy="3165267"/>
            <a:chOff x="-86941" y="54287"/>
            <a:chExt cx="12278941" cy="316526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AFF2A66-D19F-4FAA-A6C4-24445D60B8D2}"/>
                </a:ext>
              </a:extLst>
            </p:cNvPr>
            <p:cNvGrpSpPr/>
            <p:nvPr/>
          </p:nvGrpSpPr>
          <p:grpSpPr>
            <a:xfrm>
              <a:off x="7816924" y="318181"/>
              <a:ext cx="2532629" cy="2901373"/>
              <a:chOff x="9659371" y="318181"/>
              <a:chExt cx="2532629" cy="2901373"/>
            </a:xfrm>
          </p:grpSpPr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B151400C-EED2-4C0E-8835-CDA062139C9F}"/>
                  </a:ext>
                </a:extLst>
              </p:cNvPr>
              <p:cNvSpPr/>
              <p:nvPr/>
            </p:nvSpPr>
            <p:spPr>
              <a:xfrm>
                <a:off x="10664864" y="2424090"/>
                <a:ext cx="504967" cy="795464"/>
              </a:xfrm>
              <a:prstGeom prst="triangle">
                <a:avLst/>
              </a:prstGeom>
              <a:solidFill>
                <a:schemeClr val="tx1">
                  <a:lumMod val="5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9540CC35-3AF9-476E-8AE6-CBC2C474C850}"/>
                  </a:ext>
                </a:extLst>
              </p:cNvPr>
              <p:cNvSpPr/>
              <p:nvPr/>
            </p:nvSpPr>
            <p:spPr>
              <a:xfrm>
                <a:off x="11058374" y="954607"/>
                <a:ext cx="1133626" cy="98128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0">
                    <a:srgbClr val="92D050"/>
                  </a:gs>
                  <a:gs pos="63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67549641-C982-4D3C-9E3B-8258FA2CCFB3}"/>
                  </a:ext>
                </a:extLst>
              </p:cNvPr>
              <p:cNvSpPr/>
              <p:nvPr/>
            </p:nvSpPr>
            <p:spPr>
              <a:xfrm>
                <a:off x="10192163" y="318181"/>
                <a:ext cx="1333465" cy="112706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0">
                    <a:srgbClr val="92D050"/>
                  </a:gs>
                  <a:gs pos="63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D9BA411A-8FA2-4CDA-AF8E-DFA25AFF287F}"/>
                  </a:ext>
                </a:extLst>
              </p:cNvPr>
              <p:cNvSpPr/>
              <p:nvPr/>
            </p:nvSpPr>
            <p:spPr>
              <a:xfrm>
                <a:off x="10204948" y="1361539"/>
                <a:ext cx="1333465" cy="119212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0">
                    <a:srgbClr val="92D050"/>
                  </a:gs>
                  <a:gs pos="63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F96F4E5-77ED-4BCE-A623-D580B85528F3}"/>
                  </a:ext>
                </a:extLst>
              </p:cNvPr>
              <p:cNvSpPr/>
              <p:nvPr/>
            </p:nvSpPr>
            <p:spPr>
              <a:xfrm>
                <a:off x="9659371" y="732568"/>
                <a:ext cx="1091154" cy="97924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0">
                    <a:srgbClr val="92D050"/>
                  </a:gs>
                  <a:gs pos="63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0A93D455-A2FF-407E-BCDD-59FBA4590D95}"/>
                </a:ext>
              </a:extLst>
            </p:cNvPr>
            <p:cNvSpPr/>
            <p:nvPr/>
          </p:nvSpPr>
          <p:spPr>
            <a:xfrm>
              <a:off x="3596184" y="2424090"/>
              <a:ext cx="504967" cy="795464"/>
            </a:xfrm>
            <a:prstGeom prst="triangle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ABFDCF88-E059-40DE-8F42-BD3B1A2DBB41}"/>
                </a:ext>
              </a:extLst>
            </p:cNvPr>
            <p:cNvSpPr/>
            <p:nvPr/>
          </p:nvSpPr>
          <p:spPr>
            <a:xfrm>
              <a:off x="3127209" y="1868426"/>
              <a:ext cx="1442918" cy="555664"/>
            </a:xfrm>
            <a:prstGeom prst="triangle">
              <a:avLst>
                <a:gd name="adj" fmla="val 50946"/>
              </a:avLst>
            </a:prstGeom>
            <a:gradFill flip="none" rotWithShape="1">
              <a:gsLst>
                <a:gs pos="0">
                  <a:srgbClr val="008000">
                    <a:shade val="30000"/>
                    <a:satMod val="115000"/>
                  </a:srgbClr>
                </a:gs>
                <a:gs pos="41000">
                  <a:srgbClr val="008000">
                    <a:shade val="67500"/>
                    <a:satMod val="115000"/>
                  </a:srgbClr>
                </a:gs>
                <a:gs pos="100000">
                  <a:srgbClr val="008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2671DCF1-9576-48B9-8365-4F34A9627C2E}"/>
                </a:ext>
              </a:extLst>
            </p:cNvPr>
            <p:cNvSpPr/>
            <p:nvPr/>
          </p:nvSpPr>
          <p:spPr>
            <a:xfrm>
              <a:off x="3285952" y="988009"/>
              <a:ext cx="1140869" cy="385225"/>
            </a:xfrm>
            <a:prstGeom prst="triangle">
              <a:avLst>
                <a:gd name="adj" fmla="val 50946"/>
              </a:avLst>
            </a:prstGeom>
            <a:solidFill>
              <a:srgbClr val="008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283E5D0-E182-4C21-B20B-B871AA04E60D}"/>
                </a:ext>
              </a:extLst>
            </p:cNvPr>
            <p:cNvSpPr/>
            <p:nvPr/>
          </p:nvSpPr>
          <p:spPr>
            <a:xfrm>
              <a:off x="10144835" y="2146258"/>
              <a:ext cx="1897039" cy="104731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F57CBAEA-FBB1-4CBD-AF48-FB8FB77E88A9}"/>
                </a:ext>
              </a:extLst>
            </p:cNvPr>
            <p:cNvSpPr/>
            <p:nvPr/>
          </p:nvSpPr>
          <p:spPr>
            <a:xfrm>
              <a:off x="9935570" y="1254616"/>
              <a:ext cx="2256430" cy="914400"/>
            </a:xfrm>
            <a:prstGeom prst="triangle">
              <a:avLst/>
            </a:prstGeom>
            <a:solidFill>
              <a:schemeClr val="tx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1CB8354-760E-4509-A9BC-DADDDC8AB5AF}"/>
                </a:ext>
              </a:extLst>
            </p:cNvPr>
            <p:cNvSpPr/>
            <p:nvPr/>
          </p:nvSpPr>
          <p:spPr>
            <a:xfrm>
              <a:off x="10822675" y="2424090"/>
              <a:ext cx="457200" cy="755038"/>
            </a:xfrm>
            <a:prstGeom prst="rect">
              <a:avLst/>
            </a:prstGeom>
            <a:solidFill>
              <a:schemeClr val="tx2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E44FF81-DFCD-4AE1-8899-92E07E4D24AA}"/>
                </a:ext>
              </a:extLst>
            </p:cNvPr>
            <p:cNvSpPr/>
            <p:nvPr/>
          </p:nvSpPr>
          <p:spPr>
            <a:xfrm>
              <a:off x="10265391" y="2541777"/>
              <a:ext cx="457200" cy="457200"/>
            </a:xfrm>
            <a:prstGeom prst="rect">
              <a:avLst/>
            </a:prstGeom>
            <a:solidFill>
              <a:schemeClr val="tx2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D89A574-1A57-48FF-9C50-2AC80C54DEF7}"/>
                </a:ext>
              </a:extLst>
            </p:cNvPr>
            <p:cNvSpPr/>
            <p:nvPr/>
          </p:nvSpPr>
          <p:spPr>
            <a:xfrm>
              <a:off x="11441374" y="2536733"/>
              <a:ext cx="457200" cy="457200"/>
            </a:xfrm>
            <a:prstGeom prst="rect">
              <a:avLst/>
            </a:prstGeom>
            <a:solidFill>
              <a:schemeClr val="tx2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8900BB-8DAF-41C3-A10D-C0D4CD94A19B}"/>
                </a:ext>
              </a:extLst>
            </p:cNvPr>
            <p:cNvSpPr/>
            <p:nvPr/>
          </p:nvSpPr>
          <p:spPr>
            <a:xfrm>
              <a:off x="209265" y="1417525"/>
              <a:ext cx="2785548" cy="1771406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CB0AE73C-3672-4191-A4BD-862EA6BB7EE4}"/>
                </a:ext>
              </a:extLst>
            </p:cNvPr>
            <p:cNvSpPr/>
            <p:nvPr/>
          </p:nvSpPr>
          <p:spPr>
            <a:xfrm>
              <a:off x="-86941" y="54287"/>
              <a:ext cx="3313266" cy="1546592"/>
            </a:xfrm>
            <a:prstGeom prst="triangle">
              <a:avLst/>
            </a:prstGeom>
            <a:solidFill>
              <a:schemeClr val="bg2">
                <a:lumMod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90EA04-7BAC-42CA-A7B7-A72319FC5D70}"/>
                </a:ext>
              </a:extLst>
            </p:cNvPr>
            <p:cNvSpPr/>
            <p:nvPr/>
          </p:nvSpPr>
          <p:spPr>
            <a:xfrm>
              <a:off x="1147837" y="1897432"/>
              <a:ext cx="671338" cy="1277051"/>
            </a:xfrm>
            <a:prstGeom prst="rect">
              <a:avLst/>
            </a:prstGeom>
            <a:solidFill>
              <a:schemeClr val="tx2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6C46537-7A32-496A-8579-D03A433603F6}"/>
                </a:ext>
              </a:extLst>
            </p:cNvPr>
            <p:cNvSpPr/>
            <p:nvPr/>
          </p:nvSpPr>
          <p:spPr>
            <a:xfrm>
              <a:off x="304799" y="2127399"/>
              <a:ext cx="671338" cy="773296"/>
            </a:xfrm>
            <a:prstGeom prst="rect">
              <a:avLst/>
            </a:prstGeom>
            <a:solidFill>
              <a:schemeClr val="tx2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3A35C6D-7204-439C-BF6F-14F8DB25E929}"/>
                </a:ext>
              </a:extLst>
            </p:cNvPr>
            <p:cNvSpPr/>
            <p:nvPr/>
          </p:nvSpPr>
          <p:spPr>
            <a:xfrm>
              <a:off x="2023443" y="2111558"/>
              <a:ext cx="671338" cy="773296"/>
            </a:xfrm>
            <a:prstGeom prst="rect">
              <a:avLst/>
            </a:prstGeom>
            <a:solidFill>
              <a:schemeClr val="tx2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D7ED4FD-DE40-4768-A6DE-EAA096F8CC2B}"/>
                </a:ext>
              </a:extLst>
            </p:cNvPr>
            <p:cNvSpPr/>
            <p:nvPr/>
          </p:nvSpPr>
          <p:spPr>
            <a:xfrm>
              <a:off x="4792204" y="1606702"/>
              <a:ext cx="2590910" cy="157362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15A50C42-894B-4AEB-83E8-994569660C33}"/>
                </a:ext>
              </a:extLst>
            </p:cNvPr>
            <p:cNvSpPr/>
            <p:nvPr/>
          </p:nvSpPr>
          <p:spPr>
            <a:xfrm>
              <a:off x="4528903" y="218364"/>
              <a:ext cx="3081754" cy="1373913"/>
            </a:xfrm>
            <a:prstGeom prst="triangle">
              <a:avLst/>
            </a:prstGeom>
            <a:solidFill>
              <a:schemeClr val="bg2">
                <a:lumMod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46DDBD9-B2CB-4035-A83E-DC4DBFC15BF7}"/>
                </a:ext>
              </a:extLst>
            </p:cNvPr>
            <p:cNvSpPr/>
            <p:nvPr/>
          </p:nvSpPr>
          <p:spPr>
            <a:xfrm>
              <a:off x="5730776" y="2031414"/>
              <a:ext cx="624429" cy="1134467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8EA63E1-03C7-45DE-BAEB-F1E8BCFE1F12}"/>
                </a:ext>
              </a:extLst>
            </p:cNvPr>
            <p:cNvSpPr/>
            <p:nvPr/>
          </p:nvSpPr>
          <p:spPr>
            <a:xfrm>
              <a:off x="4887738" y="2205136"/>
              <a:ext cx="624429" cy="686957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7A80E26-F461-4EB3-8D1D-F282752B7F05}"/>
                </a:ext>
              </a:extLst>
            </p:cNvPr>
            <p:cNvSpPr/>
            <p:nvPr/>
          </p:nvSpPr>
          <p:spPr>
            <a:xfrm>
              <a:off x="6606382" y="2189295"/>
              <a:ext cx="624429" cy="686957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8004635-D963-4046-8F3A-094DB19B1A1D}"/>
              </a:ext>
            </a:extLst>
          </p:cNvPr>
          <p:cNvSpPr txBox="1"/>
          <p:nvPr/>
        </p:nvSpPr>
        <p:spPr>
          <a:xfrm>
            <a:off x="3755920" y="3530450"/>
            <a:ext cx="4606581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bn-BD" sz="13800" b="1" dirty="0">
                <a:ln w="11430"/>
                <a:solidFill>
                  <a:srgbClr val="8E209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bn-BD" sz="13800" b="1" dirty="0">
                <a:ln w="11430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ln w="11430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 w="11430"/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28B823-9968-4EC0-B91F-6CEABEB021BA}"/>
              </a:ext>
            </a:extLst>
          </p:cNvPr>
          <p:cNvSpPr txBox="1"/>
          <p:nvPr/>
        </p:nvSpPr>
        <p:spPr>
          <a:xfrm>
            <a:off x="2694781" y="354442"/>
            <a:ext cx="6964857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7200" b="1" kern="0" dirty="0">
                <a:ln w="11430"/>
                <a:solidFill>
                  <a:srgbClr val="FF098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bn-BD" sz="7200" b="1" dirty="0">
                <a:ln w="11430"/>
                <a:solidFill>
                  <a:srgbClr val="FF098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7200" b="1" kern="0" dirty="0">
                <a:ln w="11430"/>
                <a:solidFill>
                  <a:srgbClr val="FF098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kern="0" dirty="0">
                <a:ln w="11430"/>
                <a:solidFill>
                  <a:srgbClr val="FF098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7200" b="1" kern="0" dirty="0">
              <a:ln w="11430"/>
              <a:solidFill>
                <a:srgbClr val="FF098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BBBBA6A-C756-4D8C-BEA3-BEA8BDE6F2F4}"/>
              </a:ext>
            </a:extLst>
          </p:cNvPr>
          <p:cNvCxnSpPr/>
          <p:nvPr/>
        </p:nvCxnSpPr>
        <p:spPr>
          <a:xfrm>
            <a:off x="9098" y="5537578"/>
            <a:ext cx="12192000" cy="0"/>
          </a:xfrm>
          <a:prstGeom prst="line">
            <a:avLst/>
          </a:prstGeom>
          <a:ln w="571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1695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8364" y="204716"/>
            <a:ext cx="11764370" cy="6400800"/>
          </a:xfrm>
          <a:prstGeom prst="rect">
            <a:avLst/>
          </a:prstGeom>
          <a:gradFill>
            <a:gsLst>
              <a:gs pos="0">
                <a:srgbClr val="FFFFFF"/>
              </a:gs>
              <a:gs pos="12513">
                <a:srgbClr val="DEF5FD"/>
              </a:gs>
              <a:gs pos="97000">
                <a:srgbClr val="00B0F0"/>
              </a:gs>
            </a:gsLst>
            <a:lin ang="0" scaled="1"/>
          </a:gra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824936" y="362291"/>
            <a:ext cx="2185214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 algn="ctr"/>
            <a:r>
              <a:rPr lang="en-US" sz="5400" b="1" cap="all" dirty="0">
                <a:ln/>
                <a:solidFill>
                  <a:schemeClr val="bg2">
                    <a:lumMod val="1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পরিচিতি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8664" y="2157755"/>
            <a:ext cx="4791486" cy="181588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40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আশীষ কুমার দত্ত </a:t>
            </a:r>
            <a:endParaRPr lang="en-US" sz="2800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24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প্রধান শিক্ষক </a:t>
            </a:r>
            <a:endParaRPr lang="en-US" sz="2400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24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SutonnyMJ" pitchFamily="2" charset="0"/>
                <a:cs typeface="SutonnyMJ" pitchFamily="2" charset="0"/>
              </a:rPr>
              <a:t>মেরাখোলা সঃ প্রাঃ বিদ্যালয়, লামা, বান্দরবান </a:t>
            </a:r>
            <a:endParaRPr lang="en-US" sz="3600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81852" y="1858865"/>
            <a:ext cx="4039381" cy="2308324"/>
          </a:xfrm>
          <a:prstGeom prst="rect">
            <a:avLst/>
          </a:prstGeom>
          <a:ln>
            <a:noFill/>
          </a:ln>
          <a:effectLst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 algn="ctr"/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3600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endParaRPr lang="en-US" sz="3600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as-IN" sz="36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as-IN" sz="36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১৮</a:t>
            </a:r>
            <a:endParaRPr lang="en-US" sz="3600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জ্যামিতিক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আকৃতি</a:t>
            </a:r>
            <a:r>
              <a:rPr lang="as-IN" sz="3600" b="1" dirty="0">
                <a:ln w="11430"/>
                <a:solidFill>
                  <a:schemeClr val="tx2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n w="11430"/>
              <a:solidFill>
                <a:schemeClr val="tx2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64" y="4189863"/>
            <a:ext cx="11750666" cy="241565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985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1051500"/>
            <a:ext cx="6719456" cy="129266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54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bn-IN" sz="54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ভিডিও দেখি </a:t>
            </a:r>
            <a:r>
              <a:rPr lang="en-US" sz="24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Youtube</a:t>
            </a:r>
            <a:r>
              <a:rPr lang="en-US" sz="24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Link-</a:t>
            </a:r>
            <a:endParaRPr lang="en-US" sz="5400" b="1" dirty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7200"/>
            <a:ext cx="12192000" cy="2590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3EF1263-076C-448B-99A1-63ACD462024B}"/>
              </a:ext>
            </a:extLst>
          </p:cNvPr>
          <p:cNvSpPr/>
          <p:nvPr/>
        </p:nvSpPr>
        <p:spPr>
          <a:xfrm>
            <a:off x="2856044" y="4113728"/>
            <a:ext cx="56623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https://</a:t>
            </a:r>
            <a:r>
              <a:rPr lang="en-US" sz="2000" dirty="0" err="1"/>
              <a:t>www.youtube.com</a:t>
            </a:r>
            <a:r>
              <a:rPr lang="en-US" sz="2000" dirty="0"/>
              <a:t>/</a:t>
            </a:r>
            <a:r>
              <a:rPr lang="en-US" sz="2000" dirty="0" err="1"/>
              <a:t>watch?v</a:t>
            </a:r>
            <a:r>
              <a:rPr lang="en-US" sz="2000" dirty="0"/>
              <a:t>=</a:t>
            </a:r>
            <a:r>
              <a:rPr lang="en-US" sz="2000" dirty="0" err="1"/>
              <a:t>24Uv8Cl5hvI</a:t>
            </a:r>
            <a:endParaRPr lang="en-US" sz="2000" dirty="0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2FC809D7-BFB5-4F48-A1C9-4A1E57BEC41D}"/>
              </a:ext>
            </a:extLst>
          </p:cNvPr>
          <p:cNvSpPr/>
          <p:nvPr/>
        </p:nvSpPr>
        <p:spPr>
          <a:xfrm>
            <a:off x="4840185" y="2953122"/>
            <a:ext cx="551543" cy="8019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73586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-41170" y="0"/>
            <a:ext cx="12233169" cy="6858000"/>
            <a:chOff x="-41170" y="0"/>
            <a:chExt cx="12233169" cy="6858000"/>
          </a:xfrm>
        </p:grpSpPr>
        <p:grpSp>
          <p:nvGrpSpPr>
            <p:cNvPr id="19" name="Group 18"/>
            <p:cNvGrpSpPr/>
            <p:nvPr/>
          </p:nvGrpSpPr>
          <p:grpSpPr>
            <a:xfrm>
              <a:off x="-41170" y="0"/>
              <a:ext cx="12233169" cy="6858000"/>
              <a:chOff x="-41169" y="0"/>
              <a:chExt cx="12163240" cy="6858000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-41169" y="0"/>
                <a:ext cx="12163240" cy="6858000"/>
                <a:chOff x="-41170" y="0"/>
                <a:chExt cx="12163236" cy="6858000"/>
              </a:xfrm>
            </p:grpSpPr>
            <p:sp>
              <p:nvSpPr>
                <p:cNvPr id="3" name="TextBox 2"/>
                <p:cNvSpPr txBox="1"/>
                <p:nvPr/>
              </p:nvSpPr>
              <p:spPr>
                <a:xfrm>
                  <a:off x="5781819" y="1136437"/>
                  <a:ext cx="3630439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flat" dir="tl">
                      <a:rot lat="0" lon="0" rev="6600000"/>
                    </a:lightRig>
                  </a:scene3d>
                  <a:sp3d extrusionH="25400" contourW="8890">
                    <a:bevelT w="38100" h="31750"/>
                    <a:contourClr>
                      <a:schemeClr val="accent2">
                        <a:shade val="75000"/>
                      </a:schemeClr>
                    </a:contourClr>
                  </a:sp3d>
                </a:bodyPr>
                <a:lstStyle/>
                <a:p>
                  <a:r>
                    <a:rPr lang="bn-IN" sz="4800" b="1" dirty="0">
                      <a:ln w="11430"/>
                      <a:solidFill>
                        <a:schemeClr val="tx2"/>
                      </a:solidFill>
                      <a:effectLst>
                        <a:outerShdw blurRad="50800" dist="39000" dir="5460000" algn="tl">
                          <a:srgbClr val="000000">
                            <a:alpha val="38000"/>
                          </a:srgbClr>
                        </a:outerShdw>
                      </a:effectLst>
                      <a:latin typeface="NikoshBAN" panose="02000000000000000000" pitchFamily="2" charset="0"/>
                      <a:cs typeface="NikoshBAN" panose="02000000000000000000" pitchFamily="2" charset="0"/>
                    </a:rPr>
                    <a:t>আজ আমরা পড়ব</a:t>
                  </a:r>
                </a:p>
              </p:txBody>
            </p:sp>
            <p:grpSp>
              <p:nvGrpSpPr>
                <p:cNvPr id="4" name="Group 3"/>
                <p:cNvGrpSpPr/>
                <p:nvPr/>
              </p:nvGrpSpPr>
              <p:grpSpPr>
                <a:xfrm>
                  <a:off x="265360" y="187041"/>
                  <a:ext cx="4503108" cy="6441744"/>
                  <a:chOff x="7079944" y="2469656"/>
                  <a:chExt cx="2033275" cy="3423024"/>
                </a:xfrm>
              </p:grpSpPr>
              <p:sp>
                <p:nvSpPr>
                  <p:cNvPr id="5" name="Oval 4"/>
                  <p:cNvSpPr/>
                  <p:nvPr/>
                </p:nvSpPr>
                <p:spPr>
                  <a:xfrm>
                    <a:off x="7079944" y="3540810"/>
                    <a:ext cx="1992573" cy="1963626"/>
                  </a:xfrm>
                  <a:prstGeom prst="ellipse">
                    <a:avLst/>
                  </a:prstGeom>
                  <a:gradFill flip="none" rotWithShape="1">
                    <a:gsLst>
                      <a:gs pos="23000">
                        <a:srgbClr val="C00000"/>
                      </a:gs>
                      <a:gs pos="39000">
                        <a:srgbClr val="C00000"/>
                      </a:gs>
                      <a:gs pos="0">
                        <a:srgbClr val="C00000"/>
                      </a:gs>
                      <a:gs pos="0">
                        <a:srgbClr val="C00000"/>
                      </a:gs>
                      <a:gs pos="58000">
                        <a:srgbClr val="CF0000"/>
                      </a:gs>
                      <a:gs pos="99000">
                        <a:srgbClr val="FF0000"/>
                      </a:gs>
                    </a:gsLst>
                    <a:lin ang="8100000" scaled="1"/>
                    <a:tileRect/>
                  </a:gradFill>
                  <a:effectLst>
                    <a:innerShdw blurRad="660400" dist="88900" dir="18900000">
                      <a:prstClr val="black">
                        <a:alpha val="7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" name="Oval 5"/>
                  <p:cNvSpPr/>
                  <p:nvPr/>
                </p:nvSpPr>
                <p:spPr>
                  <a:xfrm>
                    <a:off x="7455644" y="5438733"/>
                    <a:ext cx="538940" cy="451806"/>
                  </a:xfrm>
                  <a:prstGeom prst="ellipse">
                    <a:avLst/>
                  </a:prstGeom>
                  <a:solidFill>
                    <a:srgbClr val="008000"/>
                  </a:solidFill>
                  <a:ln>
                    <a:noFill/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" name="Oval 6"/>
                  <p:cNvSpPr/>
                  <p:nvPr/>
                </p:nvSpPr>
                <p:spPr>
                  <a:xfrm>
                    <a:off x="8157628" y="5440874"/>
                    <a:ext cx="538940" cy="451806"/>
                  </a:xfrm>
                  <a:prstGeom prst="ellipse">
                    <a:avLst/>
                  </a:prstGeom>
                  <a:solidFill>
                    <a:srgbClr val="008000"/>
                  </a:solidFill>
                  <a:ln>
                    <a:noFill/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" name="Oval 7"/>
                  <p:cNvSpPr/>
                  <p:nvPr/>
                </p:nvSpPr>
                <p:spPr>
                  <a:xfrm>
                    <a:off x="7079944" y="3563231"/>
                    <a:ext cx="410891" cy="335801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noFill/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" name="Oval 8"/>
                  <p:cNvSpPr/>
                  <p:nvPr/>
                </p:nvSpPr>
                <p:spPr>
                  <a:xfrm>
                    <a:off x="8702328" y="3566823"/>
                    <a:ext cx="410891" cy="335801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noFill/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" name="Oval 9"/>
                  <p:cNvSpPr/>
                  <p:nvPr/>
                </p:nvSpPr>
                <p:spPr>
                  <a:xfrm>
                    <a:off x="7588155" y="2469656"/>
                    <a:ext cx="1114173" cy="1097168"/>
                  </a:xfrm>
                  <a:prstGeom prst="ellipse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  <a:effectLst>
                    <a:innerShdw blurRad="3937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" name="Oval 10"/>
                  <p:cNvSpPr/>
                  <p:nvPr/>
                </p:nvSpPr>
                <p:spPr>
                  <a:xfrm>
                    <a:off x="7828218" y="2809451"/>
                    <a:ext cx="248012" cy="216301"/>
                  </a:xfrm>
                  <a:prstGeom prst="ellipse">
                    <a:avLst/>
                  </a:prstGeom>
                  <a:solidFill>
                    <a:schemeClr val="tx2"/>
                  </a:solidFill>
                  <a:ln w="28575">
                    <a:solidFill>
                      <a:schemeClr val="bg1"/>
                    </a:solidFill>
                  </a:ln>
                  <a:effectLst>
                    <a:innerShdw>
                      <a:schemeClr val="tx1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" name="Oval 11"/>
                  <p:cNvSpPr/>
                  <p:nvPr/>
                </p:nvSpPr>
                <p:spPr>
                  <a:xfrm>
                    <a:off x="8232888" y="2809451"/>
                    <a:ext cx="248012" cy="216301"/>
                  </a:xfrm>
                  <a:prstGeom prst="ellipse">
                    <a:avLst/>
                  </a:prstGeom>
                  <a:solidFill>
                    <a:schemeClr val="tx2"/>
                  </a:solidFill>
                  <a:ln w="28575">
                    <a:solidFill>
                      <a:schemeClr val="bg1"/>
                    </a:solidFill>
                  </a:ln>
                  <a:effectLst>
                    <a:innerShdw>
                      <a:schemeClr val="tx1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" name="Oval 12"/>
                  <p:cNvSpPr/>
                  <p:nvPr/>
                </p:nvSpPr>
                <p:spPr>
                  <a:xfrm>
                    <a:off x="8083238" y="3088362"/>
                    <a:ext cx="124006" cy="126501"/>
                  </a:xfrm>
                  <a:prstGeom prst="ellipse">
                    <a:avLst/>
                  </a:prstGeom>
                  <a:solidFill>
                    <a:srgbClr val="FF3399"/>
                  </a:solidFill>
                  <a:ln>
                    <a:noFill/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" name="Oval 13"/>
                  <p:cNvSpPr/>
                  <p:nvPr/>
                </p:nvSpPr>
                <p:spPr>
                  <a:xfrm>
                    <a:off x="8043836" y="3307571"/>
                    <a:ext cx="227583" cy="108153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>
                    <a:innerShdw blurRad="114300">
                      <a:prstClr val="black"/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" name="Rectangle 1"/>
                <p:cNvSpPr/>
                <p:nvPr/>
              </p:nvSpPr>
              <p:spPr>
                <a:xfrm>
                  <a:off x="5604398" y="2251787"/>
                  <a:ext cx="3699162" cy="1938992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brightRoom" dir="t"/>
                  </a:scene3d>
                  <a:sp3d contourW="6350" prstMaterial="plastic">
                    <a:bevelT w="20320" h="20320" prst="angle"/>
                    <a:contourClr>
                      <a:schemeClr val="accent1">
                        <a:tint val="100000"/>
                        <a:shade val="100000"/>
                        <a:hueMod val="100000"/>
                        <a:satMod val="100000"/>
                      </a:schemeClr>
                    </a:contourClr>
                  </a:sp3d>
                </a:bodyPr>
                <a:lstStyle/>
                <a:p>
                  <a:pPr algn="ctr"/>
                  <a:r>
                    <a:rPr lang="bn-IN" sz="6000" b="1" cap="all" dirty="0">
                      <a:ln/>
                      <a:solidFill>
                        <a:schemeClr val="bg1"/>
                      </a:solidFill>
                      <a:effectLst>
                        <a:outerShdw blurRad="19685" dist="12700" dir="5400000" algn="tl" rotWithShape="0">
                          <a:schemeClr val="accent1">
                            <a:satMod val="130000"/>
                            <a:alpha val="60000"/>
                          </a:schemeClr>
                        </a:outerShdw>
                        <a:reflection blurRad="10000" stA="55000" endPos="48000" dist="500" dir="5400000" sy="-100000" algn="bl" rotWithShape="0"/>
                      </a:effectLst>
                      <a:latin typeface="NikoshBAN" panose="02000000000000000000" pitchFamily="2" charset="0"/>
                      <a:cs typeface="NikoshBAN" panose="02000000000000000000" pitchFamily="2" charset="0"/>
                    </a:rPr>
                    <a:t>জ্যামিতিক আকৃতি </a:t>
                  </a:r>
                </a:p>
              </p:txBody>
            </p:sp>
            <p:pic>
              <p:nvPicPr>
                <p:cNvPr id="1028" name="Picture 4" descr="http://cdn8.staztic.com/app/i/5193/5193528/learning-game-for-kids-about-shapes-colours-polarities-and-shadows-1-1-s-386x470.jpg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1170" y="0"/>
                  <a:ext cx="12163236" cy="68580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5" name="Rectangle 14"/>
                <p:cNvSpPr/>
                <p:nvPr/>
              </p:nvSpPr>
              <p:spPr>
                <a:xfrm>
                  <a:off x="5604399" y="1399974"/>
                  <a:ext cx="1123945" cy="845052"/>
                </a:xfrm>
                <a:prstGeom prst="rect">
                  <a:avLst/>
                </a:prstGeom>
                <a:solidFill>
                  <a:srgbClr val="FF3399"/>
                </a:solidFill>
                <a:ln>
                  <a:noFill/>
                </a:ln>
                <a:effectLst>
                  <a:outerShdw blurRad="184150" dist="241300" dir="11520000" sx="110000" sy="110000" algn="ctr">
                    <a:srgbClr val="000000">
                      <a:alpha val="18000"/>
                    </a:srgbClr>
                  </a:outerShdw>
                </a:effectLst>
                <a:scene3d>
                  <a:camera prst="perspectiveFront" fov="5100000">
                    <a:rot lat="0" lon="2100000" rev="0"/>
                  </a:camera>
                  <a:lightRig rig="flood" dir="t">
                    <a:rot lat="0" lon="0" rev="13800000"/>
                  </a:lightRig>
                </a:scene3d>
                <a:sp3d extrusionH="107950" prstMaterial="plastic">
                  <a:bevelT w="82550" h="63500" prst="divot"/>
                  <a:bevelB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8712011" y="1584773"/>
                  <a:ext cx="1037229" cy="100906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184150" dist="241300" dir="11520000" sx="110000" sy="110000" algn="ctr">
                    <a:srgbClr val="000000">
                      <a:alpha val="18000"/>
                    </a:srgbClr>
                  </a:outerShdw>
                </a:effectLst>
                <a:scene3d>
                  <a:camera prst="perspectiveFront" fov="5100000">
                    <a:rot lat="0" lon="2100000" rev="0"/>
                  </a:camera>
                  <a:lightRig rig="flood" dir="t">
                    <a:rot lat="0" lon="0" rev="13800000"/>
                  </a:lightRig>
                </a:scene3d>
                <a:sp3d extrusionH="107950" prstMaterial="plastic">
                  <a:bevelT w="82550" h="63500" prst="divot"/>
                  <a:bevelB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Isosceles Triangle 16"/>
                <p:cNvSpPr/>
                <p:nvPr/>
              </p:nvSpPr>
              <p:spPr>
                <a:xfrm>
                  <a:off x="1317399" y="619812"/>
                  <a:ext cx="1210337" cy="914400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  <a:effectLst>
                  <a:outerShdw blurRad="184150" dist="241300" dir="11520000" sx="110000" sy="110000" algn="ctr">
                    <a:srgbClr val="000000">
                      <a:alpha val="18000"/>
                    </a:srgbClr>
                  </a:outerShdw>
                </a:effectLst>
                <a:scene3d>
                  <a:camera prst="perspectiveFront" fov="5100000">
                    <a:rot lat="0" lon="2100000" rev="0"/>
                  </a:camera>
                  <a:lightRig rig="flood" dir="t">
                    <a:rot lat="0" lon="0" rev="13800000"/>
                  </a:lightRig>
                </a:scene3d>
                <a:sp3d extrusionH="107950" prstMaterial="plastic">
                  <a:bevelT w="82550" h="63500" prst="divot"/>
                  <a:bevelB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Isosceles Triangle 19"/>
                <p:cNvSpPr/>
                <p:nvPr/>
              </p:nvSpPr>
              <p:spPr>
                <a:xfrm>
                  <a:off x="2592783" y="5067348"/>
                  <a:ext cx="1550569" cy="1136313"/>
                </a:xfrm>
                <a:prstGeom prst="triangle">
                  <a:avLst/>
                </a:prstGeom>
                <a:solidFill>
                  <a:srgbClr val="FFFF00"/>
                </a:solidFill>
                <a:ln>
                  <a:noFill/>
                </a:ln>
                <a:effectLst>
                  <a:outerShdw blurRad="184150" dist="241300" dir="11520000" sx="110000" sy="110000" algn="ctr">
                    <a:srgbClr val="000000">
                      <a:alpha val="18000"/>
                    </a:srgbClr>
                  </a:outerShdw>
                </a:effectLst>
                <a:scene3d>
                  <a:camera prst="perspectiveFront" fov="5100000">
                    <a:rot lat="0" lon="2100000" rev="0"/>
                  </a:camera>
                  <a:lightRig rig="flood" dir="t">
                    <a:rot lat="0" lon="0" rev="13800000"/>
                  </a:lightRig>
                </a:scene3d>
                <a:sp3d extrusionH="107950" prstMaterial="plastic">
                  <a:bevelT w="82550" h="63500" prst="divot"/>
                  <a:bevelB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4605257" y="4974368"/>
                  <a:ext cx="1462693" cy="1276819"/>
                </a:xfrm>
                <a:prstGeom prst="ellipse">
                  <a:avLst/>
                </a:prstGeom>
                <a:solidFill>
                  <a:srgbClr val="FF3300"/>
                </a:solidFill>
                <a:ln>
                  <a:noFill/>
                </a:ln>
                <a:effectLst>
                  <a:outerShdw blurRad="184150" dist="241300" dir="11520000" sx="110000" sy="110000" algn="ctr">
                    <a:srgbClr val="000000">
                      <a:alpha val="18000"/>
                    </a:srgbClr>
                  </a:outerShdw>
                </a:effectLst>
                <a:scene3d>
                  <a:camera prst="perspectiveFront" fov="5100000">
                    <a:rot lat="0" lon="2100000" rev="0"/>
                  </a:camera>
                  <a:lightRig rig="flood" dir="t">
                    <a:rot lat="0" lon="0" rev="13800000"/>
                  </a:lightRig>
                </a:scene3d>
                <a:sp3d extrusionH="107950" prstMaterial="plastic">
                  <a:bevelT w="82550" h="63500" prst="divot"/>
                  <a:bevelB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6481982" y="4974368"/>
                  <a:ext cx="1319776" cy="939228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outerShdw blurRad="184150" dist="241300" dir="11520000" sx="110000" sy="110000" algn="ctr">
                    <a:srgbClr val="000000">
                      <a:alpha val="18000"/>
                    </a:srgbClr>
                  </a:outerShdw>
                </a:effectLst>
                <a:scene3d>
                  <a:camera prst="perspectiveFront" fov="5100000">
                    <a:rot lat="0" lon="2100000" rev="0"/>
                  </a:camera>
                  <a:lightRig rig="flood" dir="t">
                    <a:rot lat="0" lon="0" rev="13800000"/>
                  </a:lightRig>
                </a:scene3d>
                <a:sp3d extrusionH="107950" prstMaterial="plastic">
                  <a:bevelT w="82550" h="63500" prst="divot"/>
                  <a:bevelB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9165247" y="2607136"/>
                <a:ext cx="2444684" cy="3680965"/>
                <a:chOff x="7079945" y="2469655"/>
                <a:chExt cx="2033276" cy="3423024"/>
              </a:xfrm>
            </p:grpSpPr>
            <p:sp>
              <p:nvSpPr>
                <p:cNvPr id="25" name="Oval 24"/>
                <p:cNvSpPr/>
                <p:nvPr/>
              </p:nvSpPr>
              <p:spPr>
                <a:xfrm>
                  <a:off x="7079945" y="3540809"/>
                  <a:ext cx="1992573" cy="1963626"/>
                </a:xfrm>
                <a:prstGeom prst="ellipse">
                  <a:avLst/>
                </a:prstGeom>
                <a:gradFill flip="none" rotWithShape="1">
                  <a:gsLst>
                    <a:gs pos="23000">
                      <a:srgbClr val="C00000"/>
                    </a:gs>
                    <a:gs pos="39000">
                      <a:srgbClr val="C00000"/>
                    </a:gs>
                    <a:gs pos="0">
                      <a:srgbClr val="C00000"/>
                    </a:gs>
                    <a:gs pos="0">
                      <a:srgbClr val="C00000"/>
                    </a:gs>
                    <a:gs pos="58000">
                      <a:srgbClr val="CF0000"/>
                    </a:gs>
                    <a:gs pos="99000">
                      <a:srgbClr val="FF0000"/>
                    </a:gs>
                  </a:gsLst>
                  <a:lin ang="8100000" scaled="1"/>
                  <a:tileRect/>
                </a:gradFill>
                <a:effectLst>
                  <a:innerShdw blurRad="660400" dist="88900" dir="18900000">
                    <a:prstClr val="black">
                      <a:alpha val="7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7455645" y="5438732"/>
                  <a:ext cx="538940" cy="451806"/>
                </a:xfrm>
                <a:prstGeom prst="ellipse">
                  <a:avLst/>
                </a:prstGeom>
                <a:solidFill>
                  <a:srgbClr val="008000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8157629" y="5440873"/>
                  <a:ext cx="538940" cy="451806"/>
                </a:xfrm>
                <a:prstGeom prst="ellipse">
                  <a:avLst/>
                </a:prstGeom>
                <a:solidFill>
                  <a:srgbClr val="008000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7079946" y="3563230"/>
                  <a:ext cx="410891" cy="33580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8702330" y="3566822"/>
                  <a:ext cx="410891" cy="335801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7588154" y="2469655"/>
                  <a:ext cx="1114172" cy="1097168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3937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7828220" y="2809450"/>
                  <a:ext cx="248012" cy="216301"/>
                </a:xfrm>
                <a:prstGeom prst="ellipse">
                  <a:avLst/>
                </a:prstGeom>
                <a:solidFill>
                  <a:schemeClr val="tx2"/>
                </a:solidFill>
                <a:ln w="28575">
                  <a:solidFill>
                    <a:schemeClr val="bg1"/>
                  </a:solidFill>
                </a:ln>
                <a:effectLst>
                  <a:innerShdw>
                    <a:schemeClr val="tx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8232884" y="2809447"/>
                  <a:ext cx="248012" cy="216301"/>
                </a:xfrm>
                <a:prstGeom prst="ellipse">
                  <a:avLst/>
                </a:prstGeom>
                <a:solidFill>
                  <a:schemeClr val="tx2"/>
                </a:solidFill>
                <a:ln w="28575">
                  <a:solidFill>
                    <a:schemeClr val="bg1"/>
                  </a:solidFill>
                </a:ln>
                <a:effectLst>
                  <a:innerShdw>
                    <a:schemeClr val="tx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8083235" y="3088357"/>
                  <a:ext cx="124006" cy="126500"/>
                </a:xfrm>
                <a:prstGeom prst="ellipse">
                  <a:avLst/>
                </a:prstGeom>
                <a:solidFill>
                  <a:srgbClr val="FF3399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8043836" y="3307571"/>
                  <a:ext cx="227583" cy="108153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030" name="Picture 6" descr="http://www.royalhairline.com/ICONS/H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9529" y="2044536"/>
              <a:ext cx="2343762" cy="2368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8" name="Rectangle 37"/>
          <p:cNvSpPr/>
          <p:nvPr/>
        </p:nvSpPr>
        <p:spPr>
          <a:xfrm>
            <a:off x="1838678" y="3303528"/>
            <a:ext cx="591488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IN" sz="7200" b="1" cap="all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জ্যামিতিক আকৃতি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80117" y="2245025"/>
            <a:ext cx="3630440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48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 আমরা পড়ব</a:t>
            </a:r>
          </a:p>
        </p:txBody>
      </p:sp>
    </p:spTree>
    <p:extLst>
      <p:ext uri="{BB962C8B-B14F-4D97-AF65-F5344CB8AC3E}">
        <p14:creationId xmlns:p14="http://schemas.microsoft.com/office/powerpoint/2010/main" val="311119325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5378" y="1672889"/>
            <a:ext cx="3339745" cy="1323439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kern="0" dirty="0">
                <a:ln w="11430"/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60007" dist="200025" dir="15000000" sy="30000" kx="-1800000" algn="bl" rotWithShape="0">
                    <a:schemeClr val="accent1">
                      <a:lumMod val="75000"/>
                      <a:alpha val="32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2800" b="1" kern="0" dirty="0">
              <a:ln w="11430"/>
              <a:solidFill>
                <a:schemeClr val="tx2">
                  <a:lumMod val="95000"/>
                  <a:lumOff val="5000"/>
                </a:schemeClr>
              </a:solidFill>
              <a:effectLst>
                <a:outerShdw blurRad="60007" dist="200025" dir="15000000" sy="30000" kx="-1800000" algn="bl" rotWithShape="0">
                  <a:schemeClr val="accent1">
                    <a:lumMod val="75000"/>
                    <a:alpha val="32000"/>
                  </a:schemeClr>
                </a:outerShdw>
              </a:effectLst>
              <a:latin typeface="Calibri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198" y="146483"/>
            <a:ext cx="2351773" cy="1732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16527" y="3201628"/>
            <a:ext cx="11260444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২৭.১.১ </a:t>
            </a:r>
            <a:r>
              <a:rPr lang="en-US" sz="48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গোল,তিনকোণা,চারকোণা</a:t>
            </a:r>
            <a:r>
              <a:rPr lang="en-US" sz="48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48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চিনে</a:t>
            </a:r>
            <a:r>
              <a:rPr lang="en-US" sz="48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8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পারবে ।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6473"/>
            <a:ext cx="12192000" cy="252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12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350154" y="761145"/>
            <a:ext cx="3343702" cy="3316406"/>
          </a:xfrm>
          <a:prstGeom prst="ellipse">
            <a:avLst/>
          </a:prstGeom>
          <a:solidFill>
            <a:srgbClr val="FF3399"/>
          </a:solidFill>
          <a:ln>
            <a:solidFill>
              <a:srgbClr val="FF3399"/>
            </a:solidFill>
          </a:ln>
          <a:effectLst>
            <a:innerShdw blurRad="12065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sosceles Triangle 2"/>
          <p:cNvSpPr/>
          <p:nvPr/>
        </p:nvSpPr>
        <p:spPr>
          <a:xfrm>
            <a:off x="232013" y="1009936"/>
            <a:ext cx="3630304" cy="3125338"/>
          </a:xfrm>
          <a:prstGeom prst="triangle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innerShdw blurRad="749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616353" y="951393"/>
            <a:ext cx="3159459" cy="3125336"/>
          </a:xfrm>
          <a:prstGeom prst="rect">
            <a:avLst/>
          </a:prstGeom>
          <a:solidFill>
            <a:srgbClr val="008000"/>
          </a:solidFill>
          <a:ln>
            <a:solidFill>
              <a:srgbClr val="236481"/>
            </a:solidFill>
          </a:ln>
          <a:effectLst>
            <a:innerShdw blurRad="127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214356" y="1009935"/>
            <a:ext cx="3630304" cy="3125338"/>
          </a:xfrm>
          <a:prstGeom prst="triangle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  <a:effectLst>
            <a:innerShdw blurRad="749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9056" y="5314524"/>
            <a:ext cx="3300904" cy="64633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তিনকোণা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</a:t>
            </a:r>
          </a:p>
        </p:txBody>
      </p:sp>
      <p:sp>
        <p:nvSpPr>
          <p:cNvPr id="7" name="Rectangle 6"/>
          <p:cNvSpPr/>
          <p:nvPr/>
        </p:nvSpPr>
        <p:spPr>
          <a:xfrm>
            <a:off x="8620069" y="5249749"/>
            <a:ext cx="2803873" cy="64633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গোল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</a:t>
            </a:r>
          </a:p>
        </p:txBody>
      </p:sp>
      <p:sp>
        <p:nvSpPr>
          <p:cNvPr id="8" name="Rectangle 7"/>
          <p:cNvSpPr/>
          <p:nvPr/>
        </p:nvSpPr>
        <p:spPr>
          <a:xfrm>
            <a:off x="4517630" y="5280528"/>
            <a:ext cx="3356908" cy="64633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r>
              <a:rPr lang="as-IN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ণা</a:t>
            </a:r>
            <a:r>
              <a:rPr lang="as-IN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</a:t>
            </a:r>
          </a:p>
        </p:txBody>
      </p:sp>
      <p:sp>
        <p:nvSpPr>
          <p:cNvPr id="9" name="Rectangle 8"/>
          <p:cNvSpPr/>
          <p:nvPr/>
        </p:nvSpPr>
        <p:spPr>
          <a:xfrm>
            <a:off x="4616354" y="928871"/>
            <a:ext cx="3159459" cy="3125336"/>
          </a:xfrm>
          <a:prstGeom prst="rect">
            <a:avLst/>
          </a:prstGeom>
          <a:noFill/>
          <a:ln w="57150">
            <a:solidFill>
              <a:srgbClr val="084017"/>
            </a:solidFill>
          </a:ln>
          <a:effectLst>
            <a:innerShdw blurRad="127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350154" y="784889"/>
            <a:ext cx="3343702" cy="3291840"/>
          </a:xfrm>
          <a:prstGeom prst="ellipse">
            <a:avLst/>
          </a:prstGeom>
          <a:noFill/>
          <a:ln w="57150">
            <a:solidFill>
              <a:srgbClr val="990033"/>
            </a:solidFill>
          </a:ln>
          <a:effectLst>
            <a:innerShdw blurRad="12065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75266" y="4537584"/>
            <a:ext cx="3603008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32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 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7145" y="4537584"/>
            <a:ext cx="3603008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32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 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62696" y="4537584"/>
            <a:ext cx="3603008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32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 ?</a:t>
            </a:r>
          </a:p>
        </p:txBody>
      </p:sp>
      <p:sp>
        <p:nvSpPr>
          <p:cNvPr id="16" name="Isosceles Triangle 15"/>
          <p:cNvSpPr/>
          <p:nvPr/>
        </p:nvSpPr>
        <p:spPr>
          <a:xfrm>
            <a:off x="232013" y="3577079"/>
            <a:ext cx="614148" cy="560926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>
            <a:off x="3138985" y="3577078"/>
            <a:ext cx="723332" cy="558195"/>
          </a:xfrm>
          <a:prstGeom prst="triangle">
            <a:avLst>
              <a:gd name="adj" fmla="val 52532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/>
          <p:cNvSpPr/>
          <p:nvPr/>
        </p:nvSpPr>
        <p:spPr>
          <a:xfrm>
            <a:off x="1706040" y="1009936"/>
            <a:ext cx="646936" cy="614149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4616353" y="3494648"/>
            <a:ext cx="530352" cy="559559"/>
          </a:xfrm>
          <a:prstGeom prst="triangl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 rot="16200000">
            <a:off x="7241315" y="3516486"/>
            <a:ext cx="530352" cy="559559"/>
          </a:xfrm>
          <a:prstGeom prst="triangl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/>
          <p:cNvSpPr/>
          <p:nvPr/>
        </p:nvSpPr>
        <p:spPr>
          <a:xfrm rot="10800000">
            <a:off x="7266374" y="907243"/>
            <a:ext cx="530352" cy="559559"/>
          </a:xfrm>
          <a:prstGeom prst="triangl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/>
          <p:cNvSpPr/>
          <p:nvPr/>
        </p:nvSpPr>
        <p:spPr>
          <a:xfrm rot="5400000">
            <a:off x="4601749" y="892640"/>
            <a:ext cx="530352" cy="559559"/>
          </a:xfrm>
          <a:prstGeom prst="triangl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8350154" y="809733"/>
            <a:ext cx="3343702" cy="3291840"/>
          </a:xfrm>
          <a:prstGeom prst="ellipse">
            <a:avLst/>
          </a:prstGeom>
          <a:noFill/>
          <a:ln w="57150">
            <a:solidFill>
              <a:srgbClr val="FF3300"/>
            </a:solidFill>
          </a:ln>
          <a:effectLst>
            <a:innerShdw blurRad="12065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497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1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42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6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47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1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52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5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06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07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10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11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2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15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16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7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20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21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22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25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000"/>
                            </p:stCondLst>
                            <p:childTnLst>
                              <p:par>
                                <p:cTn id="1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6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  <p:bldP spid="6" grpId="0" animBg="1"/>
      <p:bldP spid="2" grpId="0" animBg="1"/>
      <p:bldP spid="7" grpId="0" animBg="1"/>
      <p:bldP spid="8" grpId="0" animBg="1"/>
      <p:bldP spid="9" grpId="0" animBg="1"/>
      <p:bldP spid="10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1" grpId="0" animBg="1"/>
      <p:bldP spid="11" grpId="1" animBg="1"/>
      <p:bldP spid="11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4351256"/>
            <a:ext cx="12191999" cy="108203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00382" y="4740375"/>
            <a:ext cx="8905827" cy="193899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40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40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40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আকৃতি</a:t>
            </a:r>
            <a:r>
              <a:rPr lang="en-US" sz="40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r>
              <a:rPr lang="en-US" sz="40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এগুলো</a:t>
            </a:r>
            <a:r>
              <a:rPr lang="en-US" sz="40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তিনকোণা</a:t>
            </a:r>
            <a:r>
              <a:rPr lang="en-US" sz="40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আকৃতি</a:t>
            </a:r>
            <a:endParaRPr lang="en-US" sz="4000" b="1" dirty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b="1" dirty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68812" y="536615"/>
            <a:ext cx="3263141" cy="2540466"/>
          </a:xfrm>
          <a:prstGeom prst="triangle">
            <a:avLst/>
          </a:prstGeom>
          <a:solidFill>
            <a:srgbClr val="FF0984"/>
          </a:solidFill>
          <a:ln w="38100">
            <a:solidFill>
              <a:srgbClr val="C00000"/>
            </a:solidFill>
            <a:prstDash val="solid"/>
          </a:ln>
          <a:effectLst>
            <a:innerShdw blurRad="254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 descr="http://25.media.tumblr.com/tumblr_m4ro8gKhCU1r9amojo1_500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58"/>
          <a:stretch/>
        </p:blipFill>
        <p:spPr bwMode="auto">
          <a:xfrm>
            <a:off x="2897944" y="147650"/>
            <a:ext cx="3891134" cy="310198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3096" b="1895"/>
          <a:stretch/>
        </p:blipFill>
        <p:spPr>
          <a:xfrm>
            <a:off x="6583219" y="147651"/>
            <a:ext cx="2934991" cy="431180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" name="Isosceles Triangle 5"/>
          <p:cNvSpPr/>
          <p:nvPr/>
        </p:nvSpPr>
        <p:spPr>
          <a:xfrm>
            <a:off x="9294056" y="761472"/>
            <a:ext cx="2732775" cy="2339372"/>
          </a:xfrm>
          <a:prstGeom prst="triangle">
            <a:avLst>
              <a:gd name="adj" fmla="val 49387"/>
            </a:avLst>
          </a:prstGeom>
          <a:blipFill>
            <a:blip r:embed="rId5" cstate="print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A0E396-6C3B-4404-9138-57EFCC25A99A}"/>
              </a:ext>
            </a:extLst>
          </p:cNvPr>
          <p:cNvSpPr/>
          <p:nvPr/>
        </p:nvSpPr>
        <p:spPr>
          <a:xfrm>
            <a:off x="3727938" y="5416062"/>
            <a:ext cx="5247250" cy="71745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2095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" grpId="0" animBg="1"/>
      <p:bldP spid="6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236" y="1104811"/>
            <a:ext cx="2475134" cy="2793118"/>
          </a:xfrm>
          <a:prstGeom prst="rect">
            <a:avLst/>
          </a:prstGeom>
          <a:solidFill>
            <a:srgbClr val="8E2094"/>
          </a:solidFill>
          <a:ln w="38100">
            <a:solidFill>
              <a:schemeClr val="accent6">
                <a:lumMod val="50000"/>
              </a:schemeClr>
            </a:solidFill>
            <a:prstDash val="solid"/>
          </a:ln>
          <a:effectLst>
            <a:innerShdw blurRad="685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786756" y="808710"/>
            <a:ext cx="3095430" cy="3895095"/>
            <a:chOff x="2786755" y="1389236"/>
            <a:chExt cx="4086465" cy="4120445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6755" y="1389236"/>
              <a:ext cx="4086465" cy="3836019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0554" y="3897929"/>
              <a:ext cx="1716980" cy="1611752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</p:pic>
      </p:grpSp>
      <p:pic>
        <p:nvPicPr>
          <p:cNvPr id="2050" name="Picture 2" descr="http://www.fordesigner.com/imguploads/Image/cjbc/zcool/png20080526/121180469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132" y="313241"/>
            <a:ext cx="3610669" cy="399346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2.bp.blogspot.com/-teNMPoGeejY/UYQq9k32VzI/AAAAAAAAHVo/AGYmjDwauq4/s1600/GDFrame012v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445" y="516119"/>
            <a:ext cx="3057525" cy="38671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005279" y="5140681"/>
            <a:ext cx="8181440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 ?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4926842"/>
            <a:ext cx="12191999" cy="108203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334471" y="5920966"/>
            <a:ext cx="3651962" cy="64633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এগুলো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চারকোণা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</a:t>
            </a:r>
          </a:p>
        </p:txBody>
      </p:sp>
    </p:spTree>
    <p:extLst>
      <p:ext uri="{BB962C8B-B14F-4D97-AF65-F5344CB8AC3E}">
        <p14:creationId xmlns:p14="http://schemas.microsoft.com/office/powerpoint/2010/main" val="194078948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8" grpId="1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http://cliparts.co/cliparts/pcq/Kdn/pcqKdndR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9285"/>
            <a:ext cx="3239856" cy="323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472" y="2013711"/>
            <a:ext cx="2721844" cy="19404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79" t="9770" r="22668" b="10046"/>
          <a:stretch/>
        </p:blipFill>
        <p:spPr>
          <a:xfrm>
            <a:off x="7734870" y="1366156"/>
            <a:ext cx="1796300" cy="30787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r="14190" b="7949"/>
          <a:stretch/>
        </p:blipFill>
        <p:spPr>
          <a:xfrm>
            <a:off x="2648690" y="1366156"/>
            <a:ext cx="2604827" cy="2587989"/>
          </a:xfrm>
          <a:prstGeom prst="rect">
            <a:avLst/>
          </a:prstGeom>
          <a:effectLst>
            <a:softEdge rad="63500"/>
          </a:effectLst>
        </p:spPr>
      </p:pic>
      <p:grpSp>
        <p:nvGrpSpPr>
          <p:cNvPr id="6" name="Group 5"/>
          <p:cNvGrpSpPr/>
          <p:nvPr/>
        </p:nvGrpSpPr>
        <p:grpSpPr>
          <a:xfrm>
            <a:off x="5452391" y="1018205"/>
            <a:ext cx="2511654" cy="3261874"/>
            <a:chOff x="1429643" y="2710057"/>
            <a:chExt cx="1450034" cy="2030308"/>
          </a:xfrm>
          <a:solidFill>
            <a:schemeClr val="accent5">
              <a:lumMod val="75000"/>
            </a:schemeClr>
          </a:solidFill>
        </p:grpSpPr>
        <p:sp>
          <p:nvSpPr>
            <p:cNvPr id="7" name="Oval 6"/>
            <p:cNvSpPr/>
            <p:nvPr/>
          </p:nvSpPr>
          <p:spPr>
            <a:xfrm>
              <a:off x="1429643" y="3311914"/>
              <a:ext cx="1450034" cy="1428451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947982" y="3026544"/>
              <a:ext cx="415625" cy="358496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787304" y="2710057"/>
              <a:ext cx="736979" cy="585691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scene3d>
              <a:camera prst="isometricOffAxis2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4141925" y="5784362"/>
            <a:ext cx="3240360" cy="64633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এগুলো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গোল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1214" y="5142287"/>
            <a:ext cx="6251374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600" b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 ?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4926842"/>
            <a:ext cx="12191999" cy="108203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40550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7239" y="5549559"/>
            <a:ext cx="308968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36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তিনকোণা</a:t>
            </a:r>
            <a:r>
              <a:rPr lang="en-US" sz="36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56434" y="5590502"/>
            <a:ext cx="296240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36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চারকোণা</a:t>
            </a:r>
            <a:r>
              <a:rPr lang="en-US" sz="36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83517" y="5549559"/>
            <a:ext cx="255027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36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গোল</a:t>
            </a:r>
            <a:r>
              <a:rPr lang="en-US" sz="36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4095566" y="311666"/>
            <a:ext cx="3555717" cy="5202166"/>
            <a:chOff x="3923731" y="3532495"/>
            <a:chExt cx="2098168" cy="2481863"/>
          </a:xfrm>
        </p:grpSpPr>
        <p:grpSp>
          <p:nvGrpSpPr>
            <p:cNvPr id="20" name="Group 19"/>
            <p:cNvGrpSpPr/>
            <p:nvPr/>
          </p:nvGrpSpPr>
          <p:grpSpPr>
            <a:xfrm>
              <a:off x="3923731" y="3532495"/>
              <a:ext cx="2098168" cy="2481863"/>
              <a:chOff x="3923731" y="3532495"/>
              <a:chExt cx="2098168" cy="2481863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4655591" y="3532495"/>
                <a:ext cx="672152" cy="60277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blurRad="165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480137" y="4333121"/>
                <a:ext cx="541762" cy="30478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innerShdw blurRad="165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 rot="5400000">
                <a:off x="5066878" y="5601100"/>
                <a:ext cx="521729" cy="304788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ffectLst>
                <a:innerShdw blurRad="165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 rot="5400000">
                <a:off x="4446462" y="5591083"/>
                <a:ext cx="541762" cy="304788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ffectLst>
                <a:innerShdw blurRad="165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3923731" y="4333121"/>
                <a:ext cx="541762" cy="30478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>
                <a:innerShdw blurRad="1651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319515" y="4135272"/>
                <a:ext cx="1344305" cy="1405720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ffectLst>
                <a:innerShdw blurRad="6096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Rectangle 20"/>
            <p:cNvSpPr/>
            <p:nvPr/>
          </p:nvSpPr>
          <p:spPr>
            <a:xfrm>
              <a:off x="4971781" y="3738347"/>
              <a:ext cx="99075" cy="8850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912476" y="3899032"/>
              <a:ext cx="158381" cy="16965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125811" y="3727506"/>
              <a:ext cx="99075" cy="885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769038" y="3734724"/>
              <a:ext cx="100699" cy="921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443726" y="38902"/>
            <a:ext cx="3413219" cy="5272571"/>
            <a:chOff x="7079944" y="2469656"/>
            <a:chExt cx="2033275" cy="3423024"/>
          </a:xfrm>
        </p:grpSpPr>
        <p:sp>
          <p:nvSpPr>
            <p:cNvPr id="26" name="Oval 25"/>
            <p:cNvSpPr/>
            <p:nvPr/>
          </p:nvSpPr>
          <p:spPr>
            <a:xfrm>
              <a:off x="7079944" y="3540810"/>
              <a:ext cx="1992573" cy="1963626"/>
            </a:xfrm>
            <a:prstGeom prst="ellipse">
              <a:avLst/>
            </a:prstGeom>
            <a:gradFill flip="none" rotWithShape="1">
              <a:gsLst>
                <a:gs pos="23000">
                  <a:srgbClr val="C00000"/>
                </a:gs>
                <a:gs pos="39000">
                  <a:srgbClr val="C00000"/>
                </a:gs>
                <a:gs pos="0">
                  <a:srgbClr val="C00000"/>
                </a:gs>
                <a:gs pos="0">
                  <a:srgbClr val="C00000"/>
                </a:gs>
                <a:gs pos="58000">
                  <a:srgbClr val="CF0000"/>
                </a:gs>
                <a:gs pos="99000">
                  <a:srgbClr val="FF0000"/>
                </a:gs>
              </a:gsLst>
              <a:lin ang="8100000" scaled="1"/>
              <a:tileRect/>
            </a:gradFill>
            <a:effectLst>
              <a:innerShdw blurRad="660400" dist="88900" dir="18900000">
                <a:prstClr val="black">
                  <a:alpha val="7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7455644" y="5438733"/>
              <a:ext cx="538940" cy="451806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8157628" y="5440874"/>
              <a:ext cx="538940" cy="451806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7079944" y="3563231"/>
              <a:ext cx="410891" cy="335801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8702328" y="3566823"/>
              <a:ext cx="410891" cy="335801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7588155" y="2469656"/>
              <a:ext cx="1114173" cy="109716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innerShdw blurRad="3937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7828218" y="2809451"/>
              <a:ext cx="248012" cy="21630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innerShdw>
                <a:schemeClr val="tx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8232888" y="2809451"/>
              <a:ext cx="248012" cy="216301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innerShdw>
                <a:schemeClr val="tx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8083238" y="3088362"/>
              <a:ext cx="124006" cy="126501"/>
            </a:xfrm>
            <a:prstGeom prst="ellipse">
              <a:avLst/>
            </a:prstGeom>
            <a:solidFill>
              <a:srgbClr val="FF3399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8043836" y="3307571"/>
              <a:ext cx="227583" cy="10815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61235" y="451268"/>
            <a:ext cx="3204770" cy="4902591"/>
            <a:chOff x="212773" y="1047661"/>
            <a:chExt cx="3204770" cy="4902591"/>
          </a:xfrm>
        </p:grpSpPr>
        <p:sp>
          <p:nvSpPr>
            <p:cNvPr id="11" name="Isosceles Triangle 10"/>
            <p:cNvSpPr/>
            <p:nvPr/>
          </p:nvSpPr>
          <p:spPr>
            <a:xfrm rot="10568571">
              <a:off x="949465" y="4800139"/>
              <a:ext cx="632757" cy="1107440"/>
            </a:xfrm>
            <a:prstGeom prst="triangle">
              <a:avLst/>
            </a:prstGeom>
            <a:solidFill>
              <a:srgbClr val="009ED6"/>
            </a:solidFill>
            <a:ln>
              <a:noFill/>
            </a:ln>
            <a:effectLst>
              <a:innerShdw blurRad="152400" dist="139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/>
          </p:nvSpPr>
          <p:spPr>
            <a:xfrm rot="10568571">
              <a:off x="1808236" y="4842812"/>
              <a:ext cx="632757" cy="1107440"/>
            </a:xfrm>
            <a:prstGeom prst="triangle">
              <a:avLst/>
            </a:prstGeom>
            <a:solidFill>
              <a:srgbClr val="009ED6"/>
            </a:solidFill>
            <a:ln>
              <a:noFill/>
            </a:ln>
            <a:effectLst>
              <a:innerShdw blurRad="152400" dist="139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 rot="3669714">
              <a:off x="2192973" y="2798797"/>
              <a:ext cx="810162" cy="879998"/>
            </a:xfrm>
            <a:prstGeom prst="triangle">
              <a:avLst/>
            </a:prstGeom>
            <a:solidFill>
              <a:srgbClr val="A339B5"/>
            </a:solidFill>
            <a:effectLst>
              <a:innerShdw blurRad="152400" dist="139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Isosceles Triangle 9"/>
            <p:cNvSpPr/>
            <p:nvPr/>
          </p:nvSpPr>
          <p:spPr>
            <a:xfrm rot="17886003">
              <a:off x="571381" y="2800263"/>
              <a:ext cx="810162" cy="879998"/>
            </a:xfrm>
            <a:prstGeom prst="triangle">
              <a:avLst/>
            </a:prstGeom>
            <a:solidFill>
              <a:srgbClr val="A339B5"/>
            </a:solidFill>
            <a:effectLst>
              <a:innerShdw blurRad="152400" dist="139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Isosceles Triangle 2"/>
            <p:cNvSpPr/>
            <p:nvPr/>
          </p:nvSpPr>
          <p:spPr>
            <a:xfrm>
              <a:off x="212773" y="2715516"/>
              <a:ext cx="3204770" cy="2209912"/>
            </a:xfrm>
            <a:prstGeom prst="triangle">
              <a:avLst/>
            </a:prstGeom>
            <a:solidFill>
              <a:srgbClr val="FF3399"/>
            </a:solidFill>
            <a:ln>
              <a:solidFill>
                <a:srgbClr val="FF3399"/>
              </a:solidFill>
            </a:ln>
            <a:effectLst>
              <a:innerShdw blurRad="152400" dist="139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Isosceles Triangle 3"/>
            <p:cNvSpPr/>
            <p:nvPr/>
          </p:nvSpPr>
          <p:spPr>
            <a:xfrm rot="10800000" flipH="1">
              <a:off x="772080" y="1047661"/>
              <a:ext cx="2041595" cy="166785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effectLst>
              <a:innerShdw blurRad="152400" dist="139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 rot="10800000">
              <a:off x="1543321" y="1985824"/>
              <a:ext cx="499102" cy="291874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  <a:effectLst>
              <a:innerShdw blurRad="152400" dist="139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1622128" y="1589710"/>
              <a:ext cx="341492" cy="291874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effectLst>
              <a:innerShdw blurRad="152400" dist="139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Isosceles Triangle 36"/>
            <p:cNvSpPr/>
            <p:nvPr/>
          </p:nvSpPr>
          <p:spPr>
            <a:xfrm>
              <a:off x="1372574" y="1263440"/>
              <a:ext cx="341492" cy="29187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  <a:effectLst>
              <a:innerShdw blurRad="152400" dist="139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Isosceles Triangle 37"/>
            <p:cNvSpPr/>
            <p:nvPr/>
          </p:nvSpPr>
          <p:spPr>
            <a:xfrm>
              <a:off x="1836360" y="1252852"/>
              <a:ext cx="341492" cy="291874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  <a:effectLst>
              <a:innerShdw blurRad="152400" dist="1397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20056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34736" y="2962290"/>
            <a:ext cx="12192000" cy="3813823"/>
          </a:xfrm>
          <a:prstGeom prst="rect">
            <a:avLst/>
          </a:prstGeom>
          <a:gradFill>
            <a:gsLst>
              <a:gs pos="8000">
                <a:srgbClr val="FFC000"/>
              </a:gs>
              <a:gs pos="97000">
                <a:srgbClr val="008000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021169" y="2708062"/>
            <a:ext cx="2456598" cy="1555845"/>
          </a:xfrm>
          <a:prstGeom prst="rect">
            <a:avLst/>
          </a:prstGeom>
          <a:solidFill>
            <a:srgbClr val="A50021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Isosceles Triangle 1"/>
          <p:cNvSpPr/>
          <p:nvPr/>
        </p:nvSpPr>
        <p:spPr>
          <a:xfrm>
            <a:off x="8479192" y="1064525"/>
            <a:ext cx="3275463" cy="1678675"/>
          </a:xfrm>
          <a:prstGeom prst="triangle">
            <a:avLst/>
          </a:prstGeom>
          <a:solidFill>
            <a:srgbClr val="FFC000"/>
          </a:solidFill>
          <a:scene3d>
            <a:camera prst="perspectiveLef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2892316">
            <a:off x="9283159" y="3137191"/>
            <a:ext cx="603396" cy="545505"/>
          </a:xfrm>
          <a:prstGeom prst="rect">
            <a:avLst/>
          </a:prstGeom>
          <a:solidFill>
            <a:srgbClr val="00964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2892316">
            <a:off x="10771651" y="3164484"/>
            <a:ext cx="603396" cy="545505"/>
          </a:xfrm>
          <a:prstGeom prst="rect">
            <a:avLst/>
          </a:prstGeom>
          <a:solidFill>
            <a:srgbClr val="00964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116923" y="3207224"/>
            <a:ext cx="457200" cy="914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774850" y="3163231"/>
            <a:ext cx="1624084" cy="2825088"/>
            <a:chOff x="774850" y="3163231"/>
            <a:chExt cx="1624084" cy="2825088"/>
          </a:xfrm>
        </p:grpSpPr>
        <p:sp>
          <p:nvSpPr>
            <p:cNvPr id="14" name="Rectangle 13"/>
            <p:cNvSpPr/>
            <p:nvPr/>
          </p:nvSpPr>
          <p:spPr>
            <a:xfrm>
              <a:off x="774850" y="3163231"/>
              <a:ext cx="1624084" cy="2825088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perspectiveRigh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1255594" y="3625580"/>
              <a:ext cx="245660" cy="21836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1645235" y="3598287"/>
              <a:ext cx="245660" cy="21836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Moon 23"/>
            <p:cNvSpPr/>
            <p:nvPr/>
          </p:nvSpPr>
          <p:spPr>
            <a:xfrm rot="16200000">
              <a:off x="1489991" y="3838796"/>
              <a:ext cx="228600" cy="457200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ardrop 14"/>
          <p:cNvSpPr/>
          <p:nvPr/>
        </p:nvSpPr>
        <p:spPr>
          <a:xfrm rot="19263953">
            <a:off x="2097409" y="2702257"/>
            <a:ext cx="1289713" cy="1009934"/>
          </a:xfrm>
          <a:prstGeom prst="teardrop">
            <a:avLst>
              <a:gd name="adj" fmla="val 37313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Extract 17"/>
          <p:cNvSpPr/>
          <p:nvPr/>
        </p:nvSpPr>
        <p:spPr>
          <a:xfrm>
            <a:off x="6442569" y="2174833"/>
            <a:ext cx="805219" cy="1669111"/>
          </a:xfrm>
          <a:prstGeom prst="flowChartExtra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Extract 24"/>
          <p:cNvSpPr/>
          <p:nvPr/>
        </p:nvSpPr>
        <p:spPr>
          <a:xfrm>
            <a:off x="489159" y="2107323"/>
            <a:ext cx="805219" cy="1669111"/>
          </a:xfrm>
          <a:prstGeom prst="flowChartExtra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-116918" y="1159863"/>
            <a:ext cx="1762153" cy="1499998"/>
            <a:chOff x="-116918" y="1159863"/>
            <a:chExt cx="1762153" cy="1499998"/>
          </a:xfrm>
        </p:grpSpPr>
        <p:sp>
          <p:nvSpPr>
            <p:cNvPr id="12" name="Oval 11"/>
            <p:cNvSpPr/>
            <p:nvPr/>
          </p:nvSpPr>
          <p:spPr>
            <a:xfrm>
              <a:off x="-116918" y="1745461"/>
              <a:ext cx="9144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730835" y="1721693"/>
              <a:ext cx="9144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317650" y="1159863"/>
              <a:ext cx="9144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901919" y="1119114"/>
            <a:ext cx="1762153" cy="1499998"/>
            <a:chOff x="5901919" y="1119114"/>
            <a:chExt cx="1762153" cy="1499998"/>
          </a:xfrm>
        </p:grpSpPr>
        <p:sp>
          <p:nvSpPr>
            <p:cNvPr id="29" name="Oval 28"/>
            <p:cNvSpPr/>
            <p:nvPr/>
          </p:nvSpPr>
          <p:spPr>
            <a:xfrm>
              <a:off x="5901919" y="1704712"/>
              <a:ext cx="914400" cy="914400"/>
            </a:xfrm>
            <a:prstGeom prst="ellipse">
              <a:avLst/>
            </a:prstGeom>
            <a:solidFill>
              <a:srgbClr val="990033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749672" y="1680944"/>
              <a:ext cx="914400" cy="914400"/>
            </a:xfrm>
            <a:prstGeom prst="ellipse">
              <a:avLst/>
            </a:prstGeom>
            <a:solidFill>
              <a:srgbClr val="990033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6336487" y="1119114"/>
              <a:ext cx="914400" cy="914400"/>
            </a:xfrm>
            <a:prstGeom prst="ellipse">
              <a:avLst/>
            </a:prstGeom>
            <a:solidFill>
              <a:srgbClr val="990033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890895" y="2589351"/>
            <a:ext cx="2006221" cy="2017871"/>
            <a:chOff x="1890895" y="2589351"/>
            <a:chExt cx="2006221" cy="2017871"/>
          </a:xfrm>
        </p:grpSpPr>
        <p:sp>
          <p:nvSpPr>
            <p:cNvPr id="20" name="Oval 19"/>
            <p:cNvSpPr/>
            <p:nvPr/>
          </p:nvSpPr>
          <p:spPr>
            <a:xfrm>
              <a:off x="1890895" y="2589351"/>
              <a:ext cx="2006221" cy="2017871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471897" y="3302754"/>
              <a:ext cx="245660" cy="21836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2861538" y="3275461"/>
              <a:ext cx="245660" cy="21836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Moon 34"/>
            <p:cNvSpPr/>
            <p:nvPr/>
          </p:nvSpPr>
          <p:spPr>
            <a:xfrm rot="16200000">
              <a:off x="2706294" y="3515970"/>
              <a:ext cx="228600" cy="457200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171887" y="4553370"/>
            <a:ext cx="1757283" cy="1639529"/>
            <a:chOff x="2171887" y="4553370"/>
            <a:chExt cx="1757283" cy="1639529"/>
          </a:xfrm>
        </p:grpSpPr>
        <p:sp>
          <p:nvSpPr>
            <p:cNvPr id="8" name="Rectangle 7"/>
            <p:cNvSpPr/>
            <p:nvPr/>
          </p:nvSpPr>
          <p:spPr>
            <a:xfrm rot="3029934">
              <a:off x="2230764" y="4494493"/>
              <a:ext cx="1639529" cy="1757283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2702442" y="5035003"/>
              <a:ext cx="245660" cy="21836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092083" y="5007710"/>
              <a:ext cx="245660" cy="21836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Moon 37"/>
            <p:cNvSpPr/>
            <p:nvPr/>
          </p:nvSpPr>
          <p:spPr>
            <a:xfrm rot="16200000">
              <a:off x="2936839" y="5248219"/>
              <a:ext cx="228600" cy="457200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515213" y="2202661"/>
            <a:ext cx="2694518" cy="2276416"/>
            <a:chOff x="3515213" y="2202661"/>
            <a:chExt cx="2694518" cy="2276416"/>
          </a:xfrm>
          <a:solidFill>
            <a:srgbClr val="8E2094"/>
          </a:solidFill>
        </p:grpSpPr>
        <p:sp>
          <p:nvSpPr>
            <p:cNvPr id="32" name="Isosceles Triangle 31"/>
            <p:cNvSpPr/>
            <p:nvPr/>
          </p:nvSpPr>
          <p:spPr>
            <a:xfrm>
              <a:off x="3515213" y="2202661"/>
              <a:ext cx="2694518" cy="2276416"/>
            </a:xfrm>
            <a:prstGeom prst="triangle">
              <a:avLst/>
            </a:prstGeom>
            <a:grpFill/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4563154" y="3246165"/>
              <a:ext cx="245660" cy="21836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4952795" y="3218872"/>
              <a:ext cx="245660" cy="21836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Moon 44"/>
            <p:cNvSpPr/>
            <p:nvPr/>
          </p:nvSpPr>
          <p:spPr>
            <a:xfrm rot="16200000">
              <a:off x="4797551" y="3459381"/>
              <a:ext cx="228600" cy="457200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716995" y="4312433"/>
            <a:ext cx="1823995" cy="1834359"/>
            <a:chOff x="3716995" y="4312433"/>
            <a:chExt cx="1823995" cy="1834359"/>
          </a:xfrm>
        </p:grpSpPr>
        <p:sp>
          <p:nvSpPr>
            <p:cNvPr id="10" name="Rectangle 9"/>
            <p:cNvSpPr/>
            <p:nvPr/>
          </p:nvSpPr>
          <p:spPr>
            <a:xfrm>
              <a:off x="3716995" y="4312433"/>
              <a:ext cx="1823995" cy="1834359"/>
            </a:xfrm>
            <a:prstGeom prst="rect">
              <a:avLst/>
            </a:prstGeom>
            <a:solidFill>
              <a:srgbClr val="FF0984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4236618" y="4789346"/>
              <a:ext cx="245660" cy="21836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4628992" y="4760020"/>
              <a:ext cx="245660" cy="218364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Moon 40"/>
            <p:cNvSpPr/>
            <p:nvPr/>
          </p:nvSpPr>
          <p:spPr>
            <a:xfrm rot="16200000">
              <a:off x="4473748" y="5000529"/>
              <a:ext cx="228600" cy="457200"/>
            </a:xfrm>
            <a:prstGeom prst="moo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Rectangle 51">
            <a:hlinkClick r:id="" action="ppaction://noaction">
              <a:snd r:embed="rId3" name="applause.wav"/>
            </a:hlinkClick>
          </p:cNvPr>
          <p:cNvSpPr/>
          <p:nvPr/>
        </p:nvSpPr>
        <p:spPr>
          <a:xfrm>
            <a:off x="1936655" y="878236"/>
            <a:ext cx="37160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তিনকোণা</a:t>
            </a:r>
            <a:r>
              <a:rPr lang="en-US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 </a:t>
            </a:r>
            <a:endParaRPr lang="en-US" sz="4800" dirty="0"/>
          </a:p>
        </p:txBody>
      </p:sp>
      <p:sp>
        <p:nvSpPr>
          <p:cNvPr id="53" name="Rectangle 52"/>
          <p:cNvSpPr/>
          <p:nvPr/>
        </p:nvSpPr>
        <p:spPr>
          <a:xfrm>
            <a:off x="1977787" y="1565009"/>
            <a:ext cx="36134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চারকোণা</a:t>
            </a:r>
            <a:r>
              <a:rPr lang="en-US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 </a:t>
            </a:r>
            <a:endParaRPr lang="en-US" sz="4800" dirty="0"/>
          </a:p>
        </p:txBody>
      </p:sp>
      <p:sp>
        <p:nvSpPr>
          <p:cNvPr id="54" name="Rectangle 53">
            <a:hlinkClick r:id="" action="ppaction://noaction">
              <a:snd r:embed="rId3" name="applause.wav"/>
            </a:hlinkClick>
          </p:cNvPr>
          <p:cNvSpPr/>
          <p:nvPr/>
        </p:nvSpPr>
        <p:spPr>
          <a:xfrm>
            <a:off x="1977787" y="216501"/>
            <a:ext cx="27462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গোল</a:t>
            </a:r>
            <a:r>
              <a:rPr lang="en-US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 </a:t>
            </a:r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6061264" y="209014"/>
            <a:ext cx="5941097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0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আকৃতি </a:t>
            </a:r>
            <a:r>
              <a:rPr lang="en-US" sz="40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চিনতে</a:t>
            </a:r>
            <a:r>
              <a:rPr lang="en-US" sz="40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আকৃতিতে</a:t>
            </a:r>
            <a:r>
              <a:rPr lang="en-US" sz="40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40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b="1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1182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5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5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53" presetClass="exit" presetSubtype="3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5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"/>
                            </p:stCondLst>
                            <p:childTnLst>
                              <p:par>
                                <p:cTn id="146" presetID="5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000"/>
                            </p:stCondLst>
                            <p:childTnLst>
                              <p:par>
                                <p:cTn id="160" presetID="53" presetClass="exit" presetSubtype="3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000"/>
                            </p:stCondLst>
                            <p:childTnLst>
                              <p:par>
                                <p:cTn id="174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5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000"/>
                            </p:stCondLst>
                            <p:childTnLst>
                              <p:par>
                                <p:cTn id="202" presetID="5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3" presetClass="entr" presetSubtype="16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000"/>
                            </p:stCondLst>
                            <p:childTnLst>
                              <p:par>
                                <p:cTn id="216" presetID="53" presetClass="exit" presetSubtype="32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53" presetClass="entr" presetSubtype="16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000"/>
                            </p:stCondLst>
                            <p:childTnLst>
                              <p:par>
                                <p:cTn id="230" presetID="53" presetClass="exit" presetSubtype="32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53" presetClass="entr" presetSubtype="16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4" presetID="53" presetClass="exit" presetSubtype="32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2" grpId="0" animBg="1"/>
      <p:bldP spid="4" grpId="0" animBg="1"/>
      <p:bldP spid="6" grpId="0" animBg="1"/>
      <p:bldP spid="5" grpId="0" animBg="1"/>
      <p:bldP spid="15" grpId="0" animBg="1"/>
      <p:bldP spid="18" grpId="0" animBg="1"/>
      <p:bldP spid="25" grpId="0" animBg="1"/>
      <p:bldP spid="52" grpId="0"/>
      <p:bldP spid="52" grpId="1"/>
      <p:bldP spid="52" grpId="2"/>
      <p:bldP spid="52" grpId="3"/>
      <p:bldP spid="52" grpId="4"/>
      <p:bldP spid="52" grpId="5"/>
      <p:bldP spid="52" grpId="6"/>
      <p:bldP spid="52" grpId="7"/>
      <p:bldP spid="53" grpId="0"/>
      <p:bldP spid="53" grpId="1"/>
      <p:bldP spid="53" grpId="2"/>
      <p:bldP spid="53" grpId="3"/>
      <p:bldP spid="53" grpId="4"/>
      <p:bldP spid="53" grpId="5"/>
      <p:bldP spid="53" grpId="6"/>
      <p:bldP spid="53" grpId="7"/>
      <p:bldP spid="53" grpId="8"/>
      <p:bldP spid="53" grpId="9"/>
      <p:bldP spid="53" grpId="10"/>
      <p:bldP spid="53" grpId="11"/>
      <p:bldP spid="53" grpId="12"/>
      <p:bldP spid="53" grpId="13"/>
      <p:bldP spid="54" grpId="0"/>
      <p:bldP spid="54" grpId="1"/>
      <p:bldP spid="54" grpId="2"/>
      <p:bldP spid="54" grpId="3"/>
      <p:bldP spid="54" grpId="4"/>
      <p:bldP spid="54" grpId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72331" y="684488"/>
            <a:ext cx="989158" cy="1355300"/>
          </a:xfrm>
          <a:prstGeom prst="rect">
            <a:avLst/>
          </a:prstGeom>
          <a:solidFill>
            <a:srgbClr val="8E2094"/>
          </a:solidFill>
          <a:ln w="38100">
            <a:solidFill>
              <a:schemeClr val="accent6">
                <a:lumMod val="50000"/>
              </a:schemeClr>
            </a:solidFill>
            <a:prstDash val="solid"/>
          </a:ln>
          <a:effectLst>
            <a:innerShdw blurRad="685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10383342" y="3082327"/>
            <a:ext cx="1418797" cy="1321831"/>
          </a:xfrm>
          <a:prstGeom prst="triangle">
            <a:avLst/>
          </a:prstGeom>
          <a:solidFill>
            <a:srgbClr val="FF0984"/>
          </a:solidFill>
          <a:ln w="38100">
            <a:solidFill>
              <a:srgbClr val="C00000"/>
            </a:solidFill>
            <a:prstDash val="solid"/>
          </a:ln>
          <a:effectLst>
            <a:innerShdw blurRad="254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517" y="374552"/>
            <a:ext cx="1870406" cy="8884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354" y="1436343"/>
            <a:ext cx="2067642" cy="26907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79" t="9770" r="22668" b="10046"/>
          <a:stretch/>
        </p:blipFill>
        <p:spPr>
          <a:xfrm>
            <a:off x="8919383" y="407980"/>
            <a:ext cx="1134579" cy="1944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r="14190" b="7949"/>
          <a:stretch/>
        </p:blipFill>
        <p:spPr>
          <a:xfrm>
            <a:off x="6758918" y="2781727"/>
            <a:ext cx="1721512" cy="1710384"/>
          </a:xfrm>
          <a:prstGeom prst="rect">
            <a:avLst/>
          </a:prstGeom>
          <a:effectLst>
            <a:softEdge rad="63500"/>
          </a:effectLst>
        </p:spPr>
      </p:pic>
      <p:grpSp>
        <p:nvGrpSpPr>
          <p:cNvPr id="15" name="Group 14"/>
          <p:cNvGrpSpPr/>
          <p:nvPr/>
        </p:nvGrpSpPr>
        <p:grpSpPr>
          <a:xfrm>
            <a:off x="8715897" y="2681480"/>
            <a:ext cx="1317423" cy="1684340"/>
            <a:chOff x="1429643" y="2710057"/>
            <a:chExt cx="1450034" cy="2030308"/>
          </a:xfrm>
          <a:solidFill>
            <a:schemeClr val="accent5">
              <a:lumMod val="75000"/>
            </a:schemeClr>
          </a:solidFill>
        </p:grpSpPr>
        <p:sp>
          <p:nvSpPr>
            <p:cNvPr id="11" name="Oval 10"/>
            <p:cNvSpPr/>
            <p:nvPr/>
          </p:nvSpPr>
          <p:spPr>
            <a:xfrm>
              <a:off x="1429643" y="3311914"/>
              <a:ext cx="1450034" cy="1428451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47982" y="3026544"/>
              <a:ext cx="415625" cy="358496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1787304" y="2710057"/>
              <a:ext cx="736979" cy="585691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scene3d>
              <a:camera prst="isometricOffAxis2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8" name="Picture 4" descr="http://25.media.tumblr.com/tumblr_m4ro8gKhCU1r9amojo1_50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575" y="5320336"/>
            <a:ext cx="1891540" cy="126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10053962" y="5089504"/>
            <a:ext cx="1686078" cy="1728996"/>
            <a:chOff x="9319151" y="3131930"/>
            <a:chExt cx="2394304" cy="2559872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2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19151" y="3131930"/>
              <a:ext cx="2394304" cy="2247565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aturation sat="20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9307" y="4519232"/>
              <a:ext cx="1249125" cy="1172570"/>
            </a:xfrm>
            <a:prstGeom prst="rect">
              <a:avLst/>
            </a:prstGeom>
          </p:spPr>
        </p:pic>
      </p:grpSp>
      <p:sp>
        <p:nvSpPr>
          <p:cNvPr id="17" name="Rectangle 16"/>
          <p:cNvSpPr/>
          <p:nvPr/>
        </p:nvSpPr>
        <p:spPr>
          <a:xfrm>
            <a:off x="228813" y="1471369"/>
            <a:ext cx="2501006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তিনকোণা</a:t>
            </a:r>
            <a:r>
              <a:rPr lang="en-US" sz="32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8813" y="3269851"/>
            <a:ext cx="2432076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চারকোণা</a:t>
            </a:r>
            <a:r>
              <a:rPr lang="en-US" sz="32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3568" y="5437293"/>
            <a:ext cx="1864613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গোল</a:t>
            </a:r>
            <a:r>
              <a:rPr lang="en-US" sz="32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আকৃতি: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1924" y="2665485"/>
            <a:ext cx="79413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1924" y="4881529"/>
            <a:ext cx="79413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73568" y="302048"/>
            <a:ext cx="6569212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0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40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রকমের</a:t>
            </a:r>
            <a:r>
              <a:rPr lang="en-US" sz="40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 গুলো </a:t>
            </a:r>
            <a:r>
              <a:rPr lang="en-US" sz="40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পৃথক</a:t>
            </a:r>
            <a:r>
              <a:rPr lang="en-US" sz="4000" b="1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করিঃ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313164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33333E-6 L -0.24818 -0.34723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78" y="-1657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44444E-6 L -0.61745 -0.137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72" y="-6875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4444E-6 L -0.16315 -0.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64" y="-300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-0.36315 0.32083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64" y="1604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4.44444E-6 L -0.39375 -0.3291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88" y="-16458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4.07407E-6 L -0.38294 0.2835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54" y="14167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59259E-6 L -0.36055 0.3076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34" y="1537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-0.3319 0.7018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02" y="3509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-0.0246 0.6377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7" y="3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-7464" y="2102687"/>
            <a:ext cx="12249508" cy="478354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92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11392161" y="5211433"/>
            <a:ext cx="241950" cy="7504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11409727" y="5229193"/>
            <a:ext cx="241950" cy="75043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4823803" y="3577988"/>
            <a:ext cx="403661" cy="705134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4827060" y="3635592"/>
            <a:ext cx="403661" cy="70513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742509" y="3473355"/>
            <a:ext cx="303583" cy="9144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1730074" y="3594018"/>
            <a:ext cx="303583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-50992" y="4003020"/>
            <a:ext cx="12259120" cy="2743200"/>
          </a:xfrm>
          <a:custGeom>
            <a:avLst/>
            <a:gdLst>
              <a:gd name="connsiteX0" fmla="*/ 43860 w 12259120"/>
              <a:gd name="connsiteY0" fmla="*/ 777922 h 2743200"/>
              <a:gd name="connsiteX1" fmla="*/ 275872 w 12259120"/>
              <a:gd name="connsiteY1" fmla="*/ 764274 h 2743200"/>
              <a:gd name="connsiteX2" fmla="*/ 357759 w 12259120"/>
              <a:gd name="connsiteY2" fmla="*/ 723331 h 2743200"/>
              <a:gd name="connsiteX3" fmla="*/ 466941 w 12259120"/>
              <a:gd name="connsiteY3" fmla="*/ 709683 h 2743200"/>
              <a:gd name="connsiteX4" fmla="*/ 548827 w 12259120"/>
              <a:gd name="connsiteY4" fmla="*/ 682388 h 2743200"/>
              <a:gd name="connsiteX5" fmla="*/ 589771 w 12259120"/>
              <a:gd name="connsiteY5" fmla="*/ 668740 h 2743200"/>
              <a:gd name="connsiteX6" fmla="*/ 658009 w 12259120"/>
              <a:gd name="connsiteY6" fmla="*/ 655092 h 2743200"/>
              <a:gd name="connsiteX7" fmla="*/ 767192 w 12259120"/>
              <a:gd name="connsiteY7" fmla="*/ 627797 h 2743200"/>
              <a:gd name="connsiteX8" fmla="*/ 821783 w 12259120"/>
              <a:gd name="connsiteY8" fmla="*/ 600501 h 2743200"/>
              <a:gd name="connsiteX9" fmla="*/ 944612 w 12259120"/>
              <a:gd name="connsiteY9" fmla="*/ 573206 h 2743200"/>
              <a:gd name="connsiteX10" fmla="*/ 1026499 w 12259120"/>
              <a:gd name="connsiteY10" fmla="*/ 545910 h 2743200"/>
              <a:gd name="connsiteX11" fmla="*/ 1135681 w 12259120"/>
              <a:gd name="connsiteY11" fmla="*/ 518614 h 2743200"/>
              <a:gd name="connsiteX12" fmla="*/ 1190272 w 12259120"/>
              <a:gd name="connsiteY12" fmla="*/ 491319 h 2743200"/>
              <a:gd name="connsiteX13" fmla="*/ 1244863 w 12259120"/>
              <a:gd name="connsiteY13" fmla="*/ 477671 h 2743200"/>
              <a:gd name="connsiteX14" fmla="*/ 1408636 w 12259120"/>
              <a:gd name="connsiteY14" fmla="*/ 450376 h 2743200"/>
              <a:gd name="connsiteX15" fmla="*/ 1531466 w 12259120"/>
              <a:gd name="connsiteY15" fmla="*/ 409432 h 2743200"/>
              <a:gd name="connsiteX16" fmla="*/ 1627001 w 12259120"/>
              <a:gd name="connsiteY16" fmla="*/ 382137 h 2743200"/>
              <a:gd name="connsiteX17" fmla="*/ 1722535 w 12259120"/>
              <a:gd name="connsiteY17" fmla="*/ 368489 h 2743200"/>
              <a:gd name="connsiteX18" fmla="*/ 1818069 w 12259120"/>
              <a:gd name="connsiteY18" fmla="*/ 341194 h 2743200"/>
              <a:gd name="connsiteX19" fmla="*/ 1872660 w 12259120"/>
              <a:gd name="connsiteY19" fmla="*/ 313898 h 2743200"/>
              <a:gd name="connsiteX20" fmla="*/ 2159263 w 12259120"/>
              <a:gd name="connsiteY20" fmla="*/ 300250 h 2743200"/>
              <a:gd name="connsiteX21" fmla="*/ 2254798 w 12259120"/>
              <a:gd name="connsiteY21" fmla="*/ 286603 h 2743200"/>
              <a:gd name="connsiteX22" fmla="*/ 2295741 w 12259120"/>
              <a:gd name="connsiteY22" fmla="*/ 272955 h 2743200"/>
              <a:gd name="connsiteX23" fmla="*/ 2363980 w 12259120"/>
              <a:gd name="connsiteY23" fmla="*/ 259307 h 2743200"/>
              <a:gd name="connsiteX24" fmla="*/ 2486809 w 12259120"/>
              <a:gd name="connsiteY24" fmla="*/ 232011 h 2743200"/>
              <a:gd name="connsiteX25" fmla="*/ 2541401 w 12259120"/>
              <a:gd name="connsiteY25" fmla="*/ 204716 h 2743200"/>
              <a:gd name="connsiteX26" fmla="*/ 2677878 w 12259120"/>
              <a:gd name="connsiteY26" fmla="*/ 177420 h 2743200"/>
              <a:gd name="connsiteX27" fmla="*/ 2787060 w 12259120"/>
              <a:gd name="connsiteY27" fmla="*/ 150125 h 2743200"/>
              <a:gd name="connsiteX28" fmla="*/ 2882595 w 12259120"/>
              <a:gd name="connsiteY28" fmla="*/ 122829 h 2743200"/>
              <a:gd name="connsiteX29" fmla="*/ 3155550 w 12259120"/>
              <a:gd name="connsiteY29" fmla="*/ 95534 h 2743200"/>
              <a:gd name="connsiteX30" fmla="*/ 3660517 w 12259120"/>
              <a:gd name="connsiteY30" fmla="*/ 54591 h 2743200"/>
              <a:gd name="connsiteX31" fmla="*/ 3756051 w 12259120"/>
              <a:gd name="connsiteY31" fmla="*/ 40943 h 2743200"/>
              <a:gd name="connsiteX32" fmla="*/ 3878881 w 12259120"/>
              <a:gd name="connsiteY32" fmla="*/ 13647 h 2743200"/>
              <a:gd name="connsiteX33" fmla="*/ 3947120 w 12259120"/>
              <a:gd name="connsiteY33" fmla="*/ 0 h 2743200"/>
              <a:gd name="connsiteX34" fmla="*/ 4602212 w 12259120"/>
              <a:gd name="connsiteY34" fmla="*/ 27295 h 2743200"/>
              <a:gd name="connsiteX35" fmla="*/ 4847872 w 12259120"/>
              <a:gd name="connsiteY35" fmla="*/ 40943 h 2743200"/>
              <a:gd name="connsiteX36" fmla="*/ 4984350 w 12259120"/>
              <a:gd name="connsiteY36" fmla="*/ 68238 h 2743200"/>
              <a:gd name="connsiteX37" fmla="*/ 5189066 w 12259120"/>
              <a:gd name="connsiteY37" fmla="*/ 95534 h 2743200"/>
              <a:gd name="connsiteX38" fmla="*/ 5298248 w 12259120"/>
              <a:gd name="connsiteY38" fmla="*/ 136477 h 2743200"/>
              <a:gd name="connsiteX39" fmla="*/ 5434726 w 12259120"/>
              <a:gd name="connsiteY39" fmla="*/ 177420 h 2743200"/>
              <a:gd name="connsiteX40" fmla="*/ 5475669 w 12259120"/>
              <a:gd name="connsiteY40" fmla="*/ 191068 h 2743200"/>
              <a:gd name="connsiteX41" fmla="*/ 5502965 w 12259120"/>
              <a:gd name="connsiteY41" fmla="*/ 232011 h 2743200"/>
              <a:gd name="connsiteX42" fmla="*/ 5625795 w 12259120"/>
              <a:gd name="connsiteY42" fmla="*/ 300250 h 2743200"/>
              <a:gd name="connsiteX43" fmla="*/ 5639442 w 12259120"/>
              <a:gd name="connsiteY43" fmla="*/ 341194 h 2743200"/>
              <a:gd name="connsiteX44" fmla="*/ 5694033 w 12259120"/>
              <a:gd name="connsiteY44" fmla="*/ 423080 h 2743200"/>
              <a:gd name="connsiteX45" fmla="*/ 5680386 w 12259120"/>
              <a:gd name="connsiteY45" fmla="*/ 532262 h 2743200"/>
              <a:gd name="connsiteX46" fmla="*/ 5612147 w 12259120"/>
              <a:gd name="connsiteY46" fmla="*/ 668740 h 2743200"/>
              <a:gd name="connsiteX47" fmla="*/ 5571204 w 12259120"/>
              <a:gd name="connsiteY47" fmla="*/ 696035 h 2743200"/>
              <a:gd name="connsiteX48" fmla="*/ 5475669 w 12259120"/>
              <a:gd name="connsiteY48" fmla="*/ 805217 h 2743200"/>
              <a:gd name="connsiteX49" fmla="*/ 5462021 w 12259120"/>
              <a:gd name="connsiteY49" fmla="*/ 859809 h 2743200"/>
              <a:gd name="connsiteX50" fmla="*/ 5448374 w 12259120"/>
              <a:gd name="connsiteY50" fmla="*/ 941695 h 2743200"/>
              <a:gd name="connsiteX51" fmla="*/ 5434726 w 12259120"/>
              <a:gd name="connsiteY51" fmla="*/ 1009934 h 2743200"/>
              <a:gd name="connsiteX52" fmla="*/ 5475669 w 12259120"/>
              <a:gd name="connsiteY52" fmla="*/ 1337480 h 2743200"/>
              <a:gd name="connsiteX53" fmla="*/ 5502965 w 12259120"/>
              <a:gd name="connsiteY53" fmla="*/ 1378423 h 2743200"/>
              <a:gd name="connsiteX54" fmla="*/ 5516612 w 12259120"/>
              <a:gd name="connsiteY54" fmla="*/ 1419367 h 2743200"/>
              <a:gd name="connsiteX55" fmla="*/ 5557556 w 12259120"/>
              <a:gd name="connsiteY55" fmla="*/ 1446662 h 2743200"/>
              <a:gd name="connsiteX56" fmla="*/ 5612147 w 12259120"/>
              <a:gd name="connsiteY56" fmla="*/ 1487606 h 2743200"/>
              <a:gd name="connsiteX57" fmla="*/ 5734977 w 12259120"/>
              <a:gd name="connsiteY57" fmla="*/ 1555844 h 2743200"/>
              <a:gd name="connsiteX58" fmla="*/ 5857807 w 12259120"/>
              <a:gd name="connsiteY58" fmla="*/ 1596788 h 2743200"/>
              <a:gd name="connsiteX59" fmla="*/ 5994284 w 12259120"/>
              <a:gd name="connsiteY59" fmla="*/ 1651379 h 2743200"/>
              <a:gd name="connsiteX60" fmla="*/ 6171705 w 12259120"/>
              <a:gd name="connsiteY60" fmla="*/ 1678674 h 2743200"/>
              <a:gd name="connsiteX61" fmla="*/ 6622081 w 12259120"/>
              <a:gd name="connsiteY61" fmla="*/ 1665026 h 2743200"/>
              <a:gd name="connsiteX62" fmla="*/ 6990571 w 12259120"/>
              <a:gd name="connsiteY62" fmla="*/ 1637731 h 2743200"/>
              <a:gd name="connsiteX63" fmla="*/ 7072457 w 12259120"/>
              <a:gd name="connsiteY63" fmla="*/ 1610435 h 2743200"/>
              <a:gd name="connsiteX64" fmla="*/ 7440947 w 12259120"/>
              <a:gd name="connsiteY64" fmla="*/ 1637731 h 2743200"/>
              <a:gd name="connsiteX65" fmla="*/ 10225090 w 12259120"/>
              <a:gd name="connsiteY65" fmla="*/ 1665026 h 2743200"/>
              <a:gd name="connsiteX66" fmla="*/ 11030308 w 12259120"/>
              <a:gd name="connsiteY66" fmla="*/ 1719617 h 2743200"/>
              <a:gd name="connsiteX67" fmla="*/ 11139490 w 12259120"/>
              <a:gd name="connsiteY67" fmla="*/ 1733265 h 2743200"/>
              <a:gd name="connsiteX68" fmla="*/ 11221377 w 12259120"/>
              <a:gd name="connsiteY68" fmla="*/ 1760561 h 2743200"/>
              <a:gd name="connsiteX69" fmla="*/ 11439741 w 12259120"/>
              <a:gd name="connsiteY69" fmla="*/ 1774209 h 2743200"/>
              <a:gd name="connsiteX70" fmla="*/ 11644457 w 12259120"/>
              <a:gd name="connsiteY70" fmla="*/ 1801504 h 2743200"/>
              <a:gd name="connsiteX71" fmla="*/ 11794583 w 12259120"/>
              <a:gd name="connsiteY71" fmla="*/ 1828800 h 2743200"/>
              <a:gd name="connsiteX72" fmla="*/ 11849174 w 12259120"/>
              <a:gd name="connsiteY72" fmla="*/ 1842447 h 2743200"/>
              <a:gd name="connsiteX73" fmla="*/ 12012947 w 12259120"/>
              <a:gd name="connsiteY73" fmla="*/ 1856095 h 2743200"/>
              <a:gd name="connsiteX74" fmla="*/ 12053890 w 12259120"/>
              <a:gd name="connsiteY74" fmla="*/ 1869743 h 2743200"/>
              <a:gd name="connsiteX75" fmla="*/ 12176720 w 12259120"/>
              <a:gd name="connsiteY75" fmla="*/ 1883391 h 2743200"/>
              <a:gd name="connsiteX76" fmla="*/ 12231311 w 12259120"/>
              <a:gd name="connsiteY76" fmla="*/ 1910686 h 2743200"/>
              <a:gd name="connsiteX77" fmla="*/ 12244959 w 12259120"/>
              <a:gd name="connsiteY77" fmla="*/ 2593074 h 2743200"/>
              <a:gd name="connsiteX78" fmla="*/ 12190368 w 12259120"/>
              <a:gd name="connsiteY78" fmla="*/ 2688609 h 2743200"/>
              <a:gd name="connsiteX79" fmla="*/ 11944708 w 12259120"/>
              <a:gd name="connsiteY79" fmla="*/ 2743200 h 2743200"/>
              <a:gd name="connsiteX80" fmla="*/ 11330559 w 12259120"/>
              <a:gd name="connsiteY80" fmla="*/ 2715904 h 2743200"/>
              <a:gd name="connsiteX81" fmla="*/ 11057604 w 12259120"/>
              <a:gd name="connsiteY81" fmla="*/ 2702256 h 2743200"/>
              <a:gd name="connsiteX82" fmla="*/ 10211442 w 12259120"/>
              <a:gd name="connsiteY82" fmla="*/ 2688609 h 2743200"/>
              <a:gd name="connsiteX83" fmla="*/ 9842953 w 12259120"/>
              <a:gd name="connsiteY83" fmla="*/ 2674961 h 2743200"/>
              <a:gd name="connsiteX84" fmla="*/ 9638236 w 12259120"/>
              <a:gd name="connsiteY84" fmla="*/ 2634017 h 2743200"/>
              <a:gd name="connsiteX85" fmla="*/ 9488111 w 12259120"/>
              <a:gd name="connsiteY85" fmla="*/ 2620370 h 2743200"/>
              <a:gd name="connsiteX86" fmla="*/ 9310690 w 12259120"/>
              <a:gd name="connsiteY86" fmla="*/ 2593074 h 2743200"/>
              <a:gd name="connsiteX87" fmla="*/ 9269747 w 12259120"/>
              <a:gd name="connsiteY87" fmla="*/ 2565779 h 2743200"/>
              <a:gd name="connsiteX88" fmla="*/ 9215156 w 12259120"/>
              <a:gd name="connsiteY88" fmla="*/ 2552131 h 2743200"/>
              <a:gd name="connsiteX89" fmla="*/ 9146917 w 12259120"/>
              <a:gd name="connsiteY89" fmla="*/ 2538483 h 2743200"/>
              <a:gd name="connsiteX90" fmla="*/ 9065030 w 12259120"/>
              <a:gd name="connsiteY90" fmla="*/ 2524835 h 2743200"/>
              <a:gd name="connsiteX91" fmla="*/ 9024087 w 12259120"/>
              <a:gd name="connsiteY91" fmla="*/ 2511188 h 2743200"/>
              <a:gd name="connsiteX92" fmla="*/ 8751132 w 12259120"/>
              <a:gd name="connsiteY92" fmla="*/ 2470244 h 2743200"/>
              <a:gd name="connsiteX93" fmla="*/ 8082392 w 12259120"/>
              <a:gd name="connsiteY93" fmla="*/ 2442949 h 2743200"/>
              <a:gd name="connsiteX94" fmla="*/ 7345412 w 12259120"/>
              <a:gd name="connsiteY94" fmla="*/ 2415653 h 2743200"/>
              <a:gd name="connsiteX95" fmla="*/ 7072457 w 12259120"/>
              <a:gd name="connsiteY95" fmla="*/ 2402006 h 2743200"/>
              <a:gd name="connsiteX96" fmla="*/ 7004218 w 12259120"/>
              <a:gd name="connsiteY96" fmla="*/ 2374710 h 2743200"/>
              <a:gd name="connsiteX97" fmla="*/ 6731263 w 12259120"/>
              <a:gd name="connsiteY97" fmla="*/ 2347414 h 2743200"/>
              <a:gd name="connsiteX98" fmla="*/ 6308183 w 12259120"/>
              <a:gd name="connsiteY98" fmla="*/ 2333767 h 2743200"/>
              <a:gd name="connsiteX99" fmla="*/ 5898750 w 12259120"/>
              <a:gd name="connsiteY99" fmla="*/ 2306471 h 2743200"/>
              <a:gd name="connsiteX100" fmla="*/ 5844159 w 12259120"/>
              <a:gd name="connsiteY100" fmla="*/ 2292823 h 2743200"/>
              <a:gd name="connsiteX101" fmla="*/ 5775920 w 12259120"/>
              <a:gd name="connsiteY101" fmla="*/ 2279176 h 2743200"/>
              <a:gd name="connsiteX102" fmla="*/ 5571204 w 12259120"/>
              <a:gd name="connsiteY102" fmla="*/ 2251880 h 2743200"/>
              <a:gd name="connsiteX103" fmla="*/ 5489317 w 12259120"/>
              <a:gd name="connsiteY103" fmla="*/ 2224585 h 2743200"/>
              <a:gd name="connsiteX104" fmla="*/ 5448374 w 12259120"/>
              <a:gd name="connsiteY104" fmla="*/ 2183641 h 2743200"/>
              <a:gd name="connsiteX105" fmla="*/ 5311896 w 12259120"/>
              <a:gd name="connsiteY105" fmla="*/ 2115403 h 2743200"/>
              <a:gd name="connsiteX106" fmla="*/ 5270953 w 12259120"/>
              <a:gd name="connsiteY106" fmla="*/ 2074459 h 2743200"/>
              <a:gd name="connsiteX107" fmla="*/ 5189066 w 12259120"/>
              <a:gd name="connsiteY107" fmla="*/ 2019868 h 2743200"/>
              <a:gd name="connsiteX108" fmla="*/ 5093532 w 12259120"/>
              <a:gd name="connsiteY108" fmla="*/ 1924334 h 2743200"/>
              <a:gd name="connsiteX109" fmla="*/ 5052589 w 12259120"/>
              <a:gd name="connsiteY109" fmla="*/ 1842447 h 2743200"/>
              <a:gd name="connsiteX110" fmla="*/ 5025293 w 12259120"/>
              <a:gd name="connsiteY110" fmla="*/ 1801504 h 2743200"/>
              <a:gd name="connsiteX111" fmla="*/ 4970702 w 12259120"/>
              <a:gd name="connsiteY111" fmla="*/ 1705970 h 2743200"/>
              <a:gd name="connsiteX112" fmla="*/ 4957054 w 12259120"/>
              <a:gd name="connsiteY112" fmla="*/ 1637731 h 2743200"/>
              <a:gd name="connsiteX113" fmla="*/ 4929759 w 12259120"/>
              <a:gd name="connsiteY113" fmla="*/ 1569492 h 2743200"/>
              <a:gd name="connsiteX114" fmla="*/ 4916111 w 12259120"/>
              <a:gd name="connsiteY114" fmla="*/ 1528549 h 2743200"/>
              <a:gd name="connsiteX115" fmla="*/ 4888815 w 12259120"/>
              <a:gd name="connsiteY115" fmla="*/ 1487606 h 2743200"/>
              <a:gd name="connsiteX116" fmla="*/ 4847872 w 12259120"/>
              <a:gd name="connsiteY116" fmla="*/ 1364776 h 2743200"/>
              <a:gd name="connsiteX117" fmla="*/ 4834224 w 12259120"/>
              <a:gd name="connsiteY117" fmla="*/ 1323832 h 2743200"/>
              <a:gd name="connsiteX118" fmla="*/ 4820577 w 12259120"/>
              <a:gd name="connsiteY118" fmla="*/ 1241946 h 2743200"/>
              <a:gd name="connsiteX119" fmla="*/ 4793281 w 12259120"/>
              <a:gd name="connsiteY119" fmla="*/ 1201003 h 2743200"/>
              <a:gd name="connsiteX120" fmla="*/ 4765986 w 12259120"/>
              <a:gd name="connsiteY120" fmla="*/ 1091820 h 2743200"/>
              <a:gd name="connsiteX121" fmla="*/ 4738690 w 12259120"/>
              <a:gd name="connsiteY121" fmla="*/ 996286 h 2743200"/>
              <a:gd name="connsiteX122" fmla="*/ 4711395 w 12259120"/>
              <a:gd name="connsiteY122" fmla="*/ 900752 h 2743200"/>
              <a:gd name="connsiteX123" fmla="*/ 4684099 w 12259120"/>
              <a:gd name="connsiteY123" fmla="*/ 859809 h 2743200"/>
              <a:gd name="connsiteX124" fmla="*/ 4656804 w 12259120"/>
              <a:gd name="connsiteY124" fmla="*/ 805217 h 2743200"/>
              <a:gd name="connsiteX125" fmla="*/ 4574917 w 12259120"/>
              <a:gd name="connsiteY125" fmla="*/ 736979 h 2743200"/>
              <a:gd name="connsiteX126" fmla="*/ 4547621 w 12259120"/>
              <a:gd name="connsiteY126" fmla="*/ 696035 h 2743200"/>
              <a:gd name="connsiteX127" fmla="*/ 4493030 w 12259120"/>
              <a:gd name="connsiteY127" fmla="*/ 682388 h 2743200"/>
              <a:gd name="connsiteX128" fmla="*/ 4411144 w 12259120"/>
              <a:gd name="connsiteY128" fmla="*/ 655092 h 2743200"/>
              <a:gd name="connsiteX129" fmla="*/ 4370201 w 12259120"/>
              <a:gd name="connsiteY129" fmla="*/ 641444 h 2743200"/>
              <a:gd name="connsiteX130" fmla="*/ 4288314 w 12259120"/>
              <a:gd name="connsiteY130" fmla="*/ 627797 h 2743200"/>
              <a:gd name="connsiteX131" fmla="*/ 4247371 w 12259120"/>
              <a:gd name="connsiteY131" fmla="*/ 600501 h 2743200"/>
              <a:gd name="connsiteX132" fmla="*/ 4083598 w 12259120"/>
              <a:gd name="connsiteY132" fmla="*/ 573206 h 2743200"/>
              <a:gd name="connsiteX133" fmla="*/ 3988063 w 12259120"/>
              <a:gd name="connsiteY133" fmla="*/ 559558 h 2743200"/>
              <a:gd name="connsiteX134" fmla="*/ 3401209 w 12259120"/>
              <a:gd name="connsiteY134" fmla="*/ 573206 h 2743200"/>
              <a:gd name="connsiteX135" fmla="*/ 3237436 w 12259120"/>
              <a:gd name="connsiteY135" fmla="*/ 600501 h 2743200"/>
              <a:gd name="connsiteX136" fmla="*/ 3073663 w 12259120"/>
              <a:gd name="connsiteY136" fmla="*/ 641444 h 2743200"/>
              <a:gd name="connsiteX137" fmla="*/ 2978129 w 12259120"/>
              <a:gd name="connsiteY137" fmla="*/ 668740 h 2743200"/>
              <a:gd name="connsiteX138" fmla="*/ 2923538 w 12259120"/>
              <a:gd name="connsiteY138" fmla="*/ 682388 h 2743200"/>
              <a:gd name="connsiteX139" fmla="*/ 2773412 w 12259120"/>
              <a:gd name="connsiteY139" fmla="*/ 736979 h 2743200"/>
              <a:gd name="connsiteX140" fmla="*/ 2623287 w 12259120"/>
              <a:gd name="connsiteY140" fmla="*/ 777922 h 2743200"/>
              <a:gd name="connsiteX141" fmla="*/ 2582344 w 12259120"/>
              <a:gd name="connsiteY141" fmla="*/ 791570 h 2743200"/>
              <a:gd name="connsiteX142" fmla="*/ 2541401 w 12259120"/>
              <a:gd name="connsiteY142" fmla="*/ 818865 h 2743200"/>
              <a:gd name="connsiteX143" fmla="*/ 2473162 w 12259120"/>
              <a:gd name="connsiteY143" fmla="*/ 832513 h 2743200"/>
              <a:gd name="connsiteX144" fmla="*/ 2418571 w 12259120"/>
              <a:gd name="connsiteY144" fmla="*/ 846161 h 2743200"/>
              <a:gd name="connsiteX145" fmla="*/ 2377627 w 12259120"/>
              <a:gd name="connsiteY145" fmla="*/ 859809 h 2743200"/>
              <a:gd name="connsiteX146" fmla="*/ 2309389 w 12259120"/>
              <a:gd name="connsiteY146" fmla="*/ 873456 h 2743200"/>
              <a:gd name="connsiteX147" fmla="*/ 2268445 w 12259120"/>
              <a:gd name="connsiteY147" fmla="*/ 887104 h 2743200"/>
              <a:gd name="connsiteX148" fmla="*/ 2050081 w 12259120"/>
              <a:gd name="connsiteY148" fmla="*/ 928047 h 2743200"/>
              <a:gd name="connsiteX149" fmla="*/ 1995490 w 12259120"/>
              <a:gd name="connsiteY149" fmla="*/ 941695 h 2743200"/>
              <a:gd name="connsiteX150" fmla="*/ 1859012 w 12259120"/>
              <a:gd name="connsiteY150" fmla="*/ 955343 h 2743200"/>
              <a:gd name="connsiteX151" fmla="*/ 1777126 w 12259120"/>
              <a:gd name="connsiteY151" fmla="*/ 982638 h 2743200"/>
              <a:gd name="connsiteX152" fmla="*/ 1613353 w 12259120"/>
              <a:gd name="connsiteY152" fmla="*/ 1009934 h 2743200"/>
              <a:gd name="connsiteX153" fmla="*/ 1545114 w 12259120"/>
              <a:gd name="connsiteY153" fmla="*/ 1023582 h 2743200"/>
              <a:gd name="connsiteX154" fmla="*/ 1299454 w 12259120"/>
              <a:gd name="connsiteY154" fmla="*/ 1037229 h 2743200"/>
              <a:gd name="connsiteX155" fmla="*/ 985556 w 12259120"/>
              <a:gd name="connsiteY155" fmla="*/ 1064525 h 2743200"/>
              <a:gd name="connsiteX156" fmla="*/ 903669 w 12259120"/>
              <a:gd name="connsiteY156" fmla="*/ 1091820 h 2743200"/>
              <a:gd name="connsiteX157" fmla="*/ 712601 w 12259120"/>
              <a:gd name="connsiteY157" fmla="*/ 1119116 h 2743200"/>
              <a:gd name="connsiteX158" fmla="*/ 521532 w 12259120"/>
              <a:gd name="connsiteY158" fmla="*/ 1146411 h 2743200"/>
              <a:gd name="connsiteX159" fmla="*/ 453293 w 12259120"/>
              <a:gd name="connsiteY159" fmla="*/ 1160059 h 2743200"/>
              <a:gd name="connsiteX160" fmla="*/ 357759 w 12259120"/>
              <a:gd name="connsiteY160" fmla="*/ 1173707 h 2743200"/>
              <a:gd name="connsiteX161" fmla="*/ 248577 w 12259120"/>
              <a:gd name="connsiteY161" fmla="*/ 1201003 h 2743200"/>
              <a:gd name="connsiteX162" fmla="*/ 57508 w 12259120"/>
              <a:gd name="connsiteY162" fmla="*/ 1228298 h 2743200"/>
              <a:gd name="connsiteX163" fmla="*/ 2917 w 12259120"/>
              <a:gd name="connsiteY163" fmla="*/ 968991 h 2743200"/>
              <a:gd name="connsiteX164" fmla="*/ 16565 w 12259120"/>
              <a:gd name="connsiteY164" fmla="*/ 818865 h 2743200"/>
              <a:gd name="connsiteX165" fmla="*/ 98451 w 12259120"/>
              <a:gd name="connsiteY165" fmla="*/ 791570 h 2743200"/>
              <a:gd name="connsiteX166" fmla="*/ 139395 w 12259120"/>
              <a:gd name="connsiteY166" fmla="*/ 777922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12259120" h="2743200">
                <a:moveTo>
                  <a:pt x="43860" y="777922"/>
                </a:moveTo>
                <a:cubicBezTo>
                  <a:pt x="121197" y="773373"/>
                  <a:pt x="198785" y="771983"/>
                  <a:pt x="275872" y="764274"/>
                </a:cubicBezTo>
                <a:cubicBezTo>
                  <a:pt x="361882" y="755673"/>
                  <a:pt x="271202" y="746937"/>
                  <a:pt x="357759" y="723331"/>
                </a:cubicBezTo>
                <a:cubicBezTo>
                  <a:pt x="393144" y="713681"/>
                  <a:pt x="430547" y="714232"/>
                  <a:pt x="466941" y="709683"/>
                </a:cubicBezTo>
                <a:lnTo>
                  <a:pt x="548827" y="682388"/>
                </a:lnTo>
                <a:cubicBezTo>
                  <a:pt x="562475" y="677839"/>
                  <a:pt x="575664" y="671561"/>
                  <a:pt x="589771" y="668740"/>
                </a:cubicBezTo>
                <a:cubicBezTo>
                  <a:pt x="612517" y="664191"/>
                  <a:pt x="635407" y="660308"/>
                  <a:pt x="658009" y="655092"/>
                </a:cubicBezTo>
                <a:cubicBezTo>
                  <a:pt x="694563" y="646657"/>
                  <a:pt x="767192" y="627797"/>
                  <a:pt x="767192" y="627797"/>
                </a:cubicBezTo>
                <a:cubicBezTo>
                  <a:pt x="785389" y="618698"/>
                  <a:pt x="802733" y="607645"/>
                  <a:pt x="821783" y="600501"/>
                </a:cubicBezTo>
                <a:cubicBezTo>
                  <a:pt x="854472" y="588242"/>
                  <a:pt x="912897" y="581856"/>
                  <a:pt x="944612" y="573206"/>
                </a:cubicBezTo>
                <a:cubicBezTo>
                  <a:pt x="972370" y="565636"/>
                  <a:pt x="998286" y="551553"/>
                  <a:pt x="1026499" y="545910"/>
                </a:cubicBezTo>
                <a:cubicBezTo>
                  <a:pt x="1066555" y="537899"/>
                  <a:pt x="1098958" y="534352"/>
                  <a:pt x="1135681" y="518614"/>
                </a:cubicBezTo>
                <a:cubicBezTo>
                  <a:pt x="1154381" y="510600"/>
                  <a:pt x="1171223" y="498462"/>
                  <a:pt x="1190272" y="491319"/>
                </a:cubicBezTo>
                <a:cubicBezTo>
                  <a:pt x="1207835" y="484733"/>
                  <a:pt x="1226427" y="481128"/>
                  <a:pt x="1244863" y="477671"/>
                </a:cubicBezTo>
                <a:cubicBezTo>
                  <a:pt x="1299259" y="467472"/>
                  <a:pt x="1408636" y="450376"/>
                  <a:pt x="1408636" y="450376"/>
                </a:cubicBezTo>
                <a:cubicBezTo>
                  <a:pt x="1526262" y="403325"/>
                  <a:pt x="1428629" y="438813"/>
                  <a:pt x="1531466" y="409432"/>
                </a:cubicBezTo>
                <a:cubicBezTo>
                  <a:pt x="1582619" y="394817"/>
                  <a:pt x="1568343" y="392802"/>
                  <a:pt x="1627001" y="382137"/>
                </a:cubicBezTo>
                <a:cubicBezTo>
                  <a:pt x="1658650" y="376383"/>
                  <a:pt x="1690886" y="374243"/>
                  <a:pt x="1722535" y="368489"/>
                </a:cubicBezTo>
                <a:cubicBezTo>
                  <a:pt x="1742576" y="364845"/>
                  <a:pt x="1796533" y="350424"/>
                  <a:pt x="1818069" y="341194"/>
                </a:cubicBezTo>
                <a:cubicBezTo>
                  <a:pt x="1836769" y="333180"/>
                  <a:pt x="1852460" y="316322"/>
                  <a:pt x="1872660" y="313898"/>
                </a:cubicBezTo>
                <a:cubicBezTo>
                  <a:pt x="1967621" y="302502"/>
                  <a:pt x="2063729" y="304799"/>
                  <a:pt x="2159263" y="300250"/>
                </a:cubicBezTo>
                <a:cubicBezTo>
                  <a:pt x="2191108" y="295701"/>
                  <a:pt x="2223254" y="292912"/>
                  <a:pt x="2254798" y="286603"/>
                </a:cubicBezTo>
                <a:cubicBezTo>
                  <a:pt x="2268905" y="283782"/>
                  <a:pt x="2281785" y="276444"/>
                  <a:pt x="2295741" y="272955"/>
                </a:cubicBezTo>
                <a:cubicBezTo>
                  <a:pt x="2318245" y="267329"/>
                  <a:pt x="2341476" y="264933"/>
                  <a:pt x="2363980" y="259307"/>
                </a:cubicBezTo>
                <a:cubicBezTo>
                  <a:pt x="2498372" y="225708"/>
                  <a:pt x="2261477" y="269567"/>
                  <a:pt x="2486809" y="232011"/>
                </a:cubicBezTo>
                <a:cubicBezTo>
                  <a:pt x="2505006" y="222913"/>
                  <a:pt x="2521839" y="210305"/>
                  <a:pt x="2541401" y="204716"/>
                </a:cubicBezTo>
                <a:cubicBezTo>
                  <a:pt x="2586009" y="191971"/>
                  <a:pt x="2633865" y="192090"/>
                  <a:pt x="2677878" y="177420"/>
                </a:cubicBezTo>
                <a:cubicBezTo>
                  <a:pt x="2771475" y="146222"/>
                  <a:pt x="2655296" y="183066"/>
                  <a:pt x="2787060" y="150125"/>
                </a:cubicBezTo>
                <a:cubicBezTo>
                  <a:pt x="2819190" y="142092"/>
                  <a:pt x="2849833" y="127683"/>
                  <a:pt x="2882595" y="122829"/>
                </a:cubicBezTo>
                <a:cubicBezTo>
                  <a:pt x="2973047" y="109429"/>
                  <a:pt x="3065355" y="110567"/>
                  <a:pt x="3155550" y="95534"/>
                </a:cubicBezTo>
                <a:cubicBezTo>
                  <a:pt x="3431597" y="49525"/>
                  <a:pt x="3264023" y="70450"/>
                  <a:pt x="3660517" y="54591"/>
                </a:cubicBezTo>
                <a:cubicBezTo>
                  <a:pt x="3692362" y="50042"/>
                  <a:pt x="3724434" y="46871"/>
                  <a:pt x="3756051" y="40943"/>
                </a:cubicBezTo>
                <a:cubicBezTo>
                  <a:pt x="3797275" y="33213"/>
                  <a:pt x="3837870" y="22435"/>
                  <a:pt x="3878881" y="13647"/>
                </a:cubicBezTo>
                <a:cubicBezTo>
                  <a:pt x="3901563" y="8787"/>
                  <a:pt x="3924374" y="4549"/>
                  <a:pt x="3947120" y="0"/>
                </a:cubicBezTo>
                <a:lnTo>
                  <a:pt x="4602212" y="27295"/>
                </a:lnTo>
                <a:cubicBezTo>
                  <a:pt x="4684140" y="31019"/>
                  <a:pt x="4766326" y="32206"/>
                  <a:pt x="4847872" y="40943"/>
                </a:cubicBezTo>
                <a:cubicBezTo>
                  <a:pt x="4894002" y="45885"/>
                  <a:pt x="4938187" y="63622"/>
                  <a:pt x="4984350" y="68238"/>
                </a:cubicBezTo>
                <a:cubicBezTo>
                  <a:pt x="5032486" y="73052"/>
                  <a:pt x="5132529" y="78573"/>
                  <a:pt x="5189066" y="95534"/>
                </a:cubicBezTo>
                <a:cubicBezTo>
                  <a:pt x="5477573" y="182085"/>
                  <a:pt x="5112562" y="83423"/>
                  <a:pt x="5298248" y="136477"/>
                </a:cubicBezTo>
                <a:cubicBezTo>
                  <a:pt x="5442636" y="177732"/>
                  <a:pt x="5240118" y="112551"/>
                  <a:pt x="5434726" y="177420"/>
                </a:cubicBezTo>
                <a:lnTo>
                  <a:pt x="5475669" y="191068"/>
                </a:lnTo>
                <a:cubicBezTo>
                  <a:pt x="5484768" y="204716"/>
                  <a:pt x="5490621" y="221210"/>
                  <a:pt x="5502965" y="232011"/>
                </a:cubicBezTo>
                <a:cubicBezTo>
                  <a:pt x="5560726" y="282552"/>
                  <a:pt x="5569558" y="281506"/>
                  <a:pt x="5625795" y="300250"/>
                </a:cubicBezTo>
                <a:cubicBezTo>
                  <a:pt x="5630344" y="313898"/>
                  <a:pt x="5632456" y="328618"/>
                  <a:pt x="5639442" y="341194"/>
                </a:cubicBezTo>
                <a:cubicBezTo>
                  <a:pt x="5655373" y="369871"/>
                  <a:pt x="5694033" y="423080"/>
                  <a:pt x="5694033" y="423080"/>
                </a:cubicBezTo>
                <a:cubicBezTo>
                  <a:pt x="5689484" y="459474"/>
                  <a:pt x="5688071" y="496399"/>
                  <a:pt x="5680386" y="532262"/>
                </a:cubicBezTo>
                <a:cubicBezTo>
                  <a:pt x="5668268" y="588814"/>
                  <a:pt x="5652668" y="628219"/>
                  <a:pt x="5612147" y="668740"/>
                </a:cubicBezTo>
                <a:cubicBezTo>
                  <a:pt x="5600549" y="680338"/>
                  <a:pt x="5584852" y="686937"/>
                  <a:pt x="5571204" y="696035"/>
                </a:cubicBezTo>
                <a:cubicBezTo>
                  <a:pt x="5507514" y="791570"/>
                  <a:pt x="5543908" y="759725"/>
                  <a:pt x="5475669" y="805217"/>
                </a:cubicBezTo>
                <a:cubicBezTo>
                  <a:pt x="5471120" y="823414"/>
                  <a:pt x="5465700" y="841416"/>
                  <a:pt x="5462021" y="859809"/>
                </a:cubicBezTo>
                <a:cubicBezTo>
                  <a:pt x="5456594" y="886943"/>
                  <a:pt x="5453324" y="914470"/>
                  <a:pt x="5448374" y="941695"/>
                </a:cubicBezTo>
                <a:cubicBezTo>
                  <a:pt x="5444224" y="964518"/>
                  <a:pt x="5439275" y="987188"/>
                  <a:pt x="5434726" y="1009934"/>
                </a:cubicBezTo>
                <a:cubicBezTo>
                  <a:pt x="5436176" y="1036026"/>
                  <a:pt x="5427279" y="1264897"/>
                  <a:pt x="5475669" y="1337480"/>
                </a:cubicBezTo>
                <a:lnTo>
                  <a:pt x="5502965" y="1378423"/>
                </a:lnTo>
                <a:cubicBezTo>
                  <a:pt x="5507514" y="1392071"/>
                  <a:pt x="5507625" y="1408133"/>
                  <a:pt x="5516612" y="1419367"/>
                </a:cubicBezTo>
                <a:cubicBezTo>
                  <a:pt x="5526859" y="1432175"/>
                  <a:pt x="5544209" y="1437128"/>
                  <a:pt x="5557556" y="1446662"/>
                </a:cubicBezTo>
                <a:cubicBezTo>
                  <a:pt x="5576066" y="1459883"/>
                  <a:pt x="5593512" y="1474562"/>
                  <a:pt x="5612147" y="1487606"/>
                </a:cubicBezTo>
                <a:cubicBezTo>
                  <a:pt x="5697470" y="1547333"/>
                  <a:pt x="5666653" y="1533071"/>
                  <a:pt x="5734977" y="1555844"/>
                </a:cubicBezTo>
                <a:cubicBezTo>
                  <a:pt x="5820080" y="1612581"/>
                  <a:pt x="5724083" y="1556671"/>
                  <a:pt x="5857807" y="1596788"/>
                </a:cubicBezTo>
                <a:cubicBezTo>
                  <a:pt x="5969168" y="1630196"/>
                  <a:pt x="5849206" y="1627201"/>
                  <a:pt x="5994284" y="1651379"/>
                </a:cubicBezTo>
                <a:cubicBezTo>
                  <a:pt x="6107901" y="1670314"/>
                  <a:pt x="6048777" y="1661112"/>
                  <a:pt x="6171705" y="1678674"/>
                </a:cubicBezTo>
                <a:lnTo>
                  <a:pt x="6622081" y="1665026"/>
                </a:lnTo>
                <a:cubicBezTo>
                  <a:pt x="6774382" y="1658810"/>
                  <a:pt x="6847885" y="1650703"/>
                  <a:pt x="6990571" y="1637731"/>
                </a:cubicBezTo>
                <a:cubicBezTo>
                  <a:pt x="7017866" y="1628632"/>
                  <a:pt x="7043705" y="1611500"/>
                  <a:pt x="7072457" y="1610435"/>
                </a:cubicBezTo>
                <a:cubicBezTo>
                  <a:pt x="8676801" y="1551014"/>
                  <a:pt x="6891455" y="1629881"/>
                  <a:pt x="7440947" y="1637731"/>
                </a:cubicBezTo>
                <a:lnTo>
                  <a:pt x="10225090" y="1665026"/>
                </a:lnTo>
                <a:cubicBezTo>
                  <a:pt x="10720733" y="1704678"/>
                  <a:pt x="10452386" y="1685622"/>
                  <a:pt x="11030308" y="1719617"/>
                </a:cubicBezTo>
                <a:cubicBezTo>
                  <a:pt x="11066702" y="1724166"/>
                  <a:pt x="11103627" y="1725580"/>
                  <a:pt x="11139490" y="1733265"/>
                </a:cubicBezTo>
                <a:cubicBezTo>
                  <a:pt x="11167624" y="1739294"/>
                  <a:pt x="11192869" y="1756673"/>
                  <a:pt x="11221377" y="1760561"/>
                </a:cubicBezTo>
                <a:cubicBezTo>
                  <a:pt x="11293638" y="1770415"/>
                  <a:pt x="11366953" y="1769660"/>
                  <a:pt x="11439741" y="1774209"/>
                </a:cubicBezTo>
                <a:cubicBezTo>
                  <a:pt x="11568289" y="1806344"/>
                  <a:pt x="11408120" y="1769276"/>
                  <a:pt x="11644457" y="1801504"/>
                </a:cubicBezTo>
                <a:cubicBezTo>
                  <a:pt x="11694853" y="1808376"/>
                  <a:pt x="11744708" y="1818825"/>
                  <a:pt x="11794583" y="1828800"/>
                </a:cubicBezTo>
                <a:cubicBezTo>
                  <a:pt x="11812976" y="1832479"/>
                  <a:pt x="11830562" y="1840121"/>
                  <a:pt x="11849174" y="1842447"/>
                </a:cubicBezTo>
                <a:cubicBezTo>
                  <a:pt x="11903531" y="1849242"/>
                  <a:pt x="11958356" y="1851546"/>
                  <a:pt x="12012947" y="1856095"/>
                </a:cubicBezTo>
                <a:cubicBezTo>
                  <a:pt x="12026595" y="1860644"/>
                  <a:pt x="12039700" y="1867378"/>
                  <a:pt x="12053890" y="1869743"/>
                </a:cubicBezTo>
                <a:cubicBezTo>
                  <a:pt x="12094525" y="1876516"/>
                  <a:pt x="12136580" y="1874128"/>
                  <a:pt x="12176720" y="1883391"/>
                </a:cubicBezTo>
                <a:cubicBezTo>
                  <a:pt x="12196544" y="1887966"/>
                  <a:pt x="12213114" y="1901588"/>
                  <a:pt x="12231311" y="1910686"/>
                </a:cubicBezTo>
                <a:cubicBezTo>
                  <a:pt x="12248625" y="2170386"/>
                  <a:pt x="12276122" y="2343774"/>
                  <a:pt x="12244959" y="2593074"/>
                </a:cubicBezTo>
                <a:cubicBezTo>
                  <a:pt x="12244330" y="2598109"/>
                  <a:pt x="12201535" y="2682518"/>
                  <a:pt x="12190368" y="2688609"/>
                </a:cubicBezTo>
                <a:cubicBezTo>
                  <a:pt x="12107532" y="2733793"/>
                  <a:pt x="12034953" y="2733173"/>
                  <a:pt x="11944708" y="2743200"/>
                </a:cubicBezTo>
                <a:lnTo>
                  <a:pt x="11330559" y="2715904"/>
                </a:lnTo>
                <a:cubicBezTo>
                  <a:pt x="11239557" y="2711704"/>
                  <a:pt x="11148676" y="2704477"/>
                  <a:pt x="11057604" y="2702256"/>
                </a:cubicBezTo>
                <a:lnTo>
                  <a:pt x="10211442" y="2688609"/>
                </a:lnTo>
                <a:cubicBezTo>
                  <a:pt x="10088612" y="2684060"/>
                  <a:pt x="9965313" y="2686615"/>
                  <a:pt x="9842953" y="2674961"/>
                </a:cubicBezTo>
                <a:cubicBezTo>
                  <a:pt x="9773676" y="2668363"/>
                  <a:pt x="9707541" y="2640317"/>
                  <a:pt x="9638236" y="2634017"/>
                </a:cubicBezTo>
                <a:cubicBezTo>
                  <a:pt x="9588194" y="2629468"/>
                  <a:pt x="9538052" y="2625919"/>
                  <a:pt x="9488111" y="2620370"/>
                </a:cubicBezTo>
                <a:cubicBezTo>
                  <a:pt x="9435433" y="2614517"/>
                  <a:pt x="9363875" y="2601938"/>
                  <a:pt x="9310690" y="2593074"/>
                </a:cubicBezTo>
                <a:cubicBezTo>
                  <a:pt x="9297042" y="2583976"/>
                  <a:pt x="9284823" y="2572240"/>
                  <a:pt x="9269747" y="2565779"/>
                </a:cubicBezTo>
                <a:cubicBezTo>
                  <a:pt x="9252507" y="2558390"/>
                  <a:pt x="9233466" y="2556200"/>
                  <a:pt x="9215156" y="2552131"/>
                </a:cubicBezTo>
                <a:cubicBezTo>
                  <a:pt x="9192512" y="2547099"/>
                  <a:pt x="9169740" y="2542633"/>
                  <a:pt x="9146917" y="2538483"/>
                </a:cubicBezTo>
                <a:cubicBezTo>
                  <a:pt x="9119691" y="2533533"/>
                  <a:pt x="9092043" y="2530838"/>
                  <a:pt x="9065030" y="2524835"/>
                </a:cubicBezTo>
                <a:cubicBezTo>
                  <a:pt x="9050987" y="2521714"/>
                  <a:pt x="9038154" y="2514202"/>
                  <a:pt x="9024087" y="2511188"/>
                </a:cubicBezTo>
                <a:cubicBezTo>
                  <a:pt x="8949710" y="2495250"/>
                  <a:pt x="8830334" y="2474341"/>
                  <a:pt x="8751132" y="2470244"/>
                </a:cubicBezTo>
                <a:cubicBezTo>
                  <a:pt x="8528331" y="2458720"/>
                  <a:pt x="8082392" y="2442949"/>
                  <a:pt x="8082392" y="2442949"/>
                </a:cubicBezTo>
                <a:cubicBezTo>
                  <a:pt x="7698387" y="2410948"/>
                  <a:pt x="8077242" y="2439260"/>
                  <a:pt x="7345412" y="2415653"/>
                </a:cubicBezTo>
                <a:cubicBezTo>
                  <a:pt x="7254361" y="2412716"/>
                  <a:pt x="7163442" y="2406555"/>
                  <a:pt x="7072457" y="2402006"/>
                </a:cubicBezTo>
                <a:cubicBezTo>
                  <a:pt x="7049711" y="2392907"/>
                  <a:pt x="7027985" y="2380652"/>
                  <a:pt x="7004218" y="2374710"/>
                </a:cubicBezTo>
                <a:cubicBezTo>
                  <a:pt x="6948243" y="2360716"/>
                  <a:pt x="6759541" y="2348699"/>
                  <a:pt x="6731263" y="2347414"/>
                </a:cubicBezTo>
                <a:cubicBezTo>
                  <a:pt x="6590309" y="2341007"/>
                  <a:pt x="6449210" y="2338316"/>
                  <a:pt x="6308183" y="2333767"/>
                </a:cubicBezTo>
                <a:cubicBezTo>
                  <a:pt x="6171705" y="2324668"/>
                  <a:pt x="6035001" y="2318493"/>
                  <a:pt x="5898750" y="2306471"/>
                </a:cubicBezTo>
                <a:cubicBezTo>
                  <a:pt x="5880066" y="2304822"/>
                  <a:pt x="5862469" y="2296892"/>
                  <a:pt x="5844159" y="2292823"/>
                </a:cubicBezTo>
                <a:cubicBezTo>
                  <a:pt x="5821515" y="2287791"/>
                  <a:pt x="5798884" y="2282456"/>
                  <a:pt x="5775920" y="2279176"/>
                </a:cubicBezTo>
                <a:cubicBezTo>
                  <a:pt x="5722905" y="2271603"/>
                  <a:pt x="5628354" y="2266167"/>
                  <a:pt x="5571204" y="2251880"/>
                </a:cubicBezTo>
                <a:cubicBezTo>
                  <a:pt x="5543291" y="2244902"/>
                  <a:pt x="5489317" y="2224585"/>
                  <a:pt x="5489317" y="2224585"/>
                </a:cubicBezTo>
                <a:cubicBezTo>
                  <a:pt x="5475669" y="2210937"/>
                  <a:pt x="5465132" y="2193217"/>
                  <a:pt x="5448374" y="2183641"/>
                </a:cubicBezTo>
                <a:cubicBezTo>
                  <a:pt x="5340503" y="2122000"/>
                  <a:pt x="5446913" y="2250423"/>
                  <a:pt x="5311896" y="2115403"/>
                </a:cubicBezTo>
                <a:cubicBezTo>
                  <a:pt x="5298248" y="2101755"/>
                  <a:pt x="5286188" y="2086309"/>
                  <a:pt x="5270953" y="2074459"/>
                </a:cubicBezTo>
                <a:cubicBezTo>
                  <a:pt x="5245058" y="2054318"/>
                  <a:pt x="5189066" y="2019868"/>
                  <a:pt x="5189066" y="2019868"/>
                </a:cubicBezTo>
                <a:cubicBezTo>
                  <a:pt x="5126495" y="1926012"/>
                  <a:pt x="5165596" y="1948356"/>
                  <a:pt x="5093532" y="1924334"/>
                </a:cubicBezTo>
                <a:cubicBezTo>
                  <a:pt x="5015306" y="1806998"/>
                  <a:pt x="5109093" y="1955456"/>
                  <a:pt x="5052589" y="1842447"/>
                </a:cubicBezTo>
                <a:cubicBezTo>
                  <a:pt x="5045254" y="1827776"/>
                  <a:pt x="5034392" y="1815152"/>
                  <a:pt x="5025293" y="1801504"/>
                </a:cubicBezTo>
                <a:cubicBezTo>
                  <a:pt x="4980623" y="1622828"/>
                  <a:pt x="5052012" y="1868591"/>
                  <a:pt x="4970702" y="1705970"/>
                </a:cubicBezTo>
                <a:cubicBezTo>
                  <a:pt x="4960328" y="1685222"/>
                  <a:pt x="4963719" y="1659950"/>
                  <a:pt x="4957054" y="1637731"/>
                </a:cubicBezTo>
                <a:cubicBezTo>
                  <a:pt x="4950014" y="1614266"/>
                  <a:pt x="4938361" y="1592431"/>
                  <a:pt x="4929759" y="1569492"/>
                </a:cubicBezTo>
                <a:cubicBezTo>
                  <a:pt x="4924708" y="1556022"/>
                  <a:pt x="4922545" y="1541416"/>
                  <a:pt x="4916111" y="1528549"/>
                </a:cubicBezTo>
                <a:cubicBezTo>
                  <a:pt x="4908775" y="1513878"/>
                  <a:pt x="4897914" y="1501254"/>
                  <a:pt x="4888815" y="1487606"/>
                </a:cubicBezTo>
                <a:lnTo>
                  <a:pt x="4847872" y="1364776"/>
                </a:lnTo>
                <a:lnTo>
                  <a:pt x="4834224" y="1323832"/>
                </a:lnTo>
                <a:cubicBezTo>
                  <a:pt x="4829675" y="1296537"/>
                  <a:pt x="4829328" y="1268198"/>
                  <a:pt x="4820577" y="1241946"/>
                </a:cubicBezTo>
                <a:cubicBezTo>
                  <a:pt x="4815390" y="1226385"/>
                  <a:pt x="4798886" y="1216418"/>
                  <a:pt x="4793281" y="1201003"/>
                </a:cubicBezTo>
                <a:cubicBezTo>
                  <a:pt x="4780461" y="1165747"/>
                  <a:pt x="4775084" y="1128214"/>
                  <a:pt x="4765986" y="1091820"/>
                </a:cubicBezTo>
                <a:cubicBezTo>
                  <a:pt x="4723330" y="921196"/>
                  <a:pt x="4777841" y="1133313"/>
                  <a:pt x="4738690" y="996286"/>
                </a:cubicBezTo>
                <a:cubicBezTo>
                  <a:pt x="4732862" y="975887"/>
                  <a:pt x="4722300" y="922562"/>
                  <a:pt x="4711395" y="900752"/>
                </a:cubicBezTo>
                <a:cubicBezTo>
                  <a:pt x="4704060" y="886081"/>
                  <a:pt x="4692237" y="874050"/>
                  <a:pt x="4684099" y="859809"/>
                </a:cubicBezTo>
                <a:cubicBezTo>
                  <a:pt x="4674005" y="842144"/>
                  <a:pt x="4668629" y="821773"/>
                  <a:pt x="4656804" y="805217"/>
                </a:cubicBezTo>
                <a:cubicBezTo>
                  <a:pt x="4632923" y="771783"/>
                  <a:pt x="4607563" y="758742"/>
                  <a:pt x="4574917" y="736979"/>
                </a:cubicBezTo>
                <a:cubicBezTo>
                  <a:pt x="4565818" y="723331"/>
                  <a:pt x="4561269" y="705134"/>
                  <a:pt x="4547621" y="696035"/>
                </a:cubicBezTo>
                <a:cubicBezTo>
                  <a:pt x="4532014" y="685631"/>
                  <a:pt x="4510996" y="687778"/>
                  <a:pt x="4493030" y="682388"/>
                </a:cubicBezTo>
                <a:cubicBezTo>
                  <a:pt x="4465472" y="674120"/>
                  <a:pt x="4438439" y="664191"/>
                  <a:pt x="4411144" y="655092"/>
                </a:cubicBezTo>
                <a:cubicBezTo>
                  <a:pt x="4397496" y="650543"/>
                  <a:pt x="4384391" y="643809"/>
                  <a:pt x="4370201" y="641444"/>
                </a:cubicBezTo>
                <a:lnTo>
                  <a:pt x="4288314" y="627797"/>
                </a:lnTo>
                <a:cubicBezTo>
                  <a:pt x="4274666" y="618698"/>
                  <a:pt x="4262447" y="606962"/>
                  <a:pt x="4247371" y="600501"/>
                </a:cubicBezTo>
                <a:cubicBezTo>
                  <a:pt x="4209892" y="584438"/>
                  <a:pt x="4108356" y="576507"/>
                  <a:pt x="4083598" y="573206"/>
                </a:cubicBezTo>
                <a:lnTo>
                  <a:pt x="3988063" y="559558"/>
                </a:lnTo>
                <a:lnTo>
                  <a:pt x="3401209" y="573206"/>
                </a:lnTo>
                <a:cubicBezTo>
                  <a:pt x="3358882" y="574899"/>
                  <a:pt x="3282291" y="591530"/>
                  <a:pt x="3237436" y="600501"/>
                </a:cubicBezTo>
                <a:cubicBezTo>
                  <a:pt x="3141069" y="648685"/>
                  <a:pt x="3219205" y="617187"/>
                  <a:pt x="3073663" y="641444"/>
                </a:cubicBezTo>
                <a:cubicBezTo>
                  <a:pt x="3022467" y="649977"/>
                  <a:pt x="3023559" y="655760"/>
                  <a:pt x="2978129" y="668740"/>
                </a:cubicBezTo>
                <a:cubicBezTo>
                  <a:pt x="2960094" y="673893"/>
                  <a:pt x="2941333" y="676457"/>
                  <a:pt x="2923538" y="682388"/>
                </a:cubicBezTo>
                <a:cubicBezTo>
                  <a:pt x="2870632" y="700023"/>
                  <a:pt x="2829158" y="725830"/>
                  <a:pt x="2773412" y="736979"/>
                </a:cubicBezTo>
                <a:cubicBezTo>
                  <a:pt x="2676961" y="756268"/>
                  <a:pt x="2727179" y="743291"/>
                  <a:pt x="2623287" y="777922"/>
                </a:cubicBezTo>
                <a:cubicBezTo>
                  <a:pt x="2609639" y="782471"/>
                  <a:pt x="2594314" y="783590"/>
                  <a:pt x="2582344" y="791570"/>
                </a:cubicBezTo>
                <a:cubicBezTo>
                  <a:pt x="2568696" y="800668"/>
                  <a:pt x="2556759" y="813106"/>
                  <a:pt x="2541401" y="818865"/>
                </a:cubicBezTo>
                <a:cubicBezTo>
                  <a:pt x="2519681" y="827010"/>
                  <a:pt x="2495806" y="827481"/>
                  <a:pt x="2473162" y="832513"/>
                </a:cubicBezTo>
                <a:cubicBezTo>
                  <a:pt x="2454852" y="836582"/>
                  <a:pt x="2436606" y="841008"/>
                  <a:pt x="2418571" y="846161"/>
                </a:cubicBezTo>
                <a:cubicBezTo>
                  <a:pt x="2404738" y="850113"/>
                  <a:pt x="2391584" y="856320"/>
                  <a:pt x="2377627" y="859809"/>
                </a:cubicBezTo>
                <a:cubicBezTo>
                  <a:pt x="2355123" y="865435"/>
                  <a:pt x="2331893" y="867830"/>
                  <a:pt x="2309389" y="873456"/>
                </a:cubicBezTo>
                <a:cubicBezTo>
                  <a:pt x="2295432" y="876945"/>
                  <a:pt x="2282463" y="883869"/>
                  <a:pt x="2268445" y="887104"/>
                </a:cubicBezTo>
                <a:cubicBezTo>
                  <a:pt x="2036578" y="940613"/>
                  <a:pt x="2218442" y="894376"/>
                  <a:pt x="2050081" y="928047"/>
                </a:cubicBezTo>
                <a:cubicBezTo>
                  <a:pt x="2031688" y="931725"/>
                  <a:pt x="2014059" y="939042"/>
                  <a:pt x="1995490" y="941695"/>
                </a:cubicBezTo>
                <a:cubicBezTo>
                  <a:pt x="1950230" y="948161"/>
                  <a:pt x="1904505" y="950794"/>
                  <a:pt x="1859012" y="955343"/>
                </a:cubicBezTo>
                <a:cubicBezTo>
                  <a:pt x="1831717" y="964441"/>
                  <a:pt x="1805213" y="976397"/>
                  <a:pt x="1777126" y="982638"/>
                </a:cubicBezTo>
                <a:cubicBezTo>
                  <a:pt x="1723100" y="994644"/>
                  <a:pt x="1667622" y="999080"/>
                  <a:pt x="1613353" y="1009934"/>
                </a:cubicBezTo>
                <a:cubicBezTo>
                  <a:pt x="1590607" y="1014483"/>
                  <a:pt x="1568224" y="1021573"/>
                  <a:pt x="1545114" y="1023582"/>
                </a:cubicBezTo>
                <a:cubicBezTo>
                  <a:pt x="1463409" y="1030687"/>
                  <a:pt x="1381317" y="1032268"/>
                  <a:pt x="1299454" y="1037229"/>
                </a:cubicBezTo>
                <a:cubicBezTo>
                  <a:pt x="1080862" y="1050477"/>
                  <a:pt x="1150416" y="1043917"/>
                  <a:pt x="985556" y="1064525"/>
                </a:cubicBezTo>
                <a:cubicBezTo>
                  <a:pt x="958260" y="1073623"/>
                  <a:pt x="931582" y="1084842"/>
                  <a:pt x="903669" y="1091820"/>
                </a:cubicBezTo>
                <a:cubicBezTo>
                  <a:pt x="861874" y="1102269"/>
                  <a:pt x="748152" y="1114268"/>
                  <a:pt x="712601" y="1119116"/>
                </a:cubicBezTo>
                <a:cubicBezTo>
                  <a:pt x="648855" y="1127809"/>
                  <a:pt x="584619" y="1133793"/>
                  <a:pt x="521532" y="1146411"/>
                </a:cubicBezTo>
                <a:cubicBezTo>
                  <a:pt x="498786" y="1150960"/>
                  <a:pt x="476174" y="1156245"/>
                  <a:pt x="453293" y="1160059"/>
                </a:cubicBezTo>
                <a:cubicBezTo>
                  <a:pt x="421563" y="1165347"/>
                  <a:pt x="389302" y="1167398"/>
                  <a:pt x="357759" y="1173707"/>
                </a:cubicBezTo>
                <a:cubicBezTo>
                  <a:pt x="320973" y="1181064"/>
                  <a:pt x="285486" y="1194292"/>
                  <a:pt x="248577" y="1201003"/>
                </a:cubicBezTo>
                <a:cubicBezTo>
                  <a:pt x="185278" y="1212512"/>
                  <a:pt x="57508" y="1228298"/>
                  <a:pt x="57508" y="1228298"/>
                </a:cubicBezTo>
                <a:cubicBezTo>
                  <a:pt x="-5592" y="1133651"/>
                  <a:pt x="10393" y="1170851"/>
                  <a:pt x="2917" y="968991"/>
                </a:cubicBezTo>
                <a:cubicBezTo>
                  <a:pt x="1057" y="918777"/>
                  <a:pt x="-7258" y="863107"/>
                  <a:pt x="16565" y="818865"/>
                </a:cubicBezTo>
                <a:cubicBezTo>
                  <a:pt x="30206" y="793532"/>
                  <a:pt x="71156" y="800668"/>
                  <a:pt x="98451" y="791570"/>
                </a:cubicBezTo>
                <a:lnTo>
                  <a:pt x="139395" y="777922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hord 15"/>
          <p:cNvSpPr/>
          <p:nvPr/>
        </p:nvSpPr>
        <p:spPr>
          <a:xfrm rot="8295704">
            <a:off x="9611134" y="1127940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hord 16"/>
          <p:cNvSpPr/>
          <p:nvPr/>
        </p:nvSpPr>
        <p:spPr>
          <a:xfrm rot="8295704">
            <a:off x="10943148" y="1114986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Chord 93"/>
          <p:cNvSpPr/>
          <p:nvPr/>
        </p:nvSpPr>
        <p:spPr>
          <a:xfrm rot="8295704">
            <a:off x="183207" y="1076822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Chord 94"/>
          <p:cNvSpPr/>
          <p:nvPr/>
        </p:nvSpPr>
        <p:spPr>
          <a:xfrm rot="8295704">
            <a:off x="1622027" y="1127939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Chord 95"/>
          <p:cNvSpPr/>
          <p:nvPr/>
        </p:nvSpPr>
        <p:spPr>
          <a:xfrm rot="13304296" flipH="1">
            <a:off x="2968207" y="1127939"/>
            <a:ext cx="1175108" cy="2010676"/>
          </a:xfrm>
          <a:prstGeom prst="chord">
            <a:avLst>
              <a:gd name="adj1" fmla="val 2733278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Chord 96"/>
          <p:cNvSpPr/>
          <p:nvPr/>
        </p:nvSpPr>
        <p:spPr>
          <a:xfrm rot="8295704">
            <a:off x="8212834" y="1086995"/>
            <a:ext cx="1175108" cy="2010676"/>
          </a:xfrm>
          <a:prstGeom prst="chord">
            <a:avLst>
              <a:gd name="adj1" fmla="val 2693024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Chord 97"/>
          <p:cNvSpPr/>
          <p:nvPr/>
        </p:nvSpPr>
        <p:spPr>
          <a:xfrm rot="8295704">
            <a:off x="5888826" y="1127937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Chord 98"/>
          <p:cNvSpPr/>
          <p:nvPr/>
        </p:nvSpPr>
        <p:spPr>
          <a:xfrm rot="8295704">
            <a:off x="7206626" y="1286546"/>
            <a:ext cx="928333" cy="1693459"/>
          </a:xfrm>
          <a:prstGeom prst="chord">
            <a:avLst>
              <a:gd name="adj1" fmla="val 2678779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Chord 99"/>
          <p:cNvSpPr/>
          <p:nvPr/>
        </p:nvSpPr>
        <p:spPr>
          <a:xfrm rot="13304296" flipH="1">
            <a:off x="4330248" y="1086994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Connector 100"/>
          <p:cNvCxnSpPr/>
          <p:nvPr/>
        </p:nvCxnSpPr>
        <p:spPr>
          <a:xfrm>
            <a:off x="50991" y="2051390"/>
            <a:ext cx="12192000" cy="81886"/>
          </a:xfrm>
          <a:prstGeom prst="line">
            <a:avLst/>
          </a:prstGeom>
          <a:ln w="762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0" y="2033516"/>
            <a:ext cx="12192000" cy="81886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785996" y="724193"/>
            <a:ext cx="3725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13995" y="740977"/>
            <a:ext cx="3725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238556" y="1107037"/>
            <a:ext cx="33897" cy="4608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1238556" y="-123537"/>
            <a:ext cx="16948" cy="38527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582750" y="89218"/>
            <a:ext cx="406491" cy="34503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623960" y="1046052"/>
            <a:ext cx="324072" cy="33891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00292" y="1062836"/>
            <a:ext cx="340941" cy="27464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20427" y="99729"/>
            <a:ext cx="372594" cy="33452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86589" y="232874"/>
            <a:ext cx="971729" cy="982638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glow rad="457200">
              <a:srgbClr val="C000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/>
          <p:cNvSpPr/>
          <p:nvPr/>
        </p:nvSpPr>
        <p:spPr>
          <a:xfrm>
            <a:off x="1119958" y="2941973"/>
            <a:ext cx="1548684" cy="750627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/>
          <p:cNvSpPr/>
          <p:nvPr/>
        </p:nvSpPr>
        <p:spPr>
          <a:xfrm>
            <a:off x="1174572" y="2347902"/>
            <a:ext cx="1439455" cy="625197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/>
          <p:cNvSpPr/>
          <p:nvPr/>
        </p:nvSpPr>
        <p:spPr>
          <a:xfrm>
            <a:off x="1272453" y="1882903"/>
            <a:ext cx="1218827" cy="464999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Isosceles Triangle 86"/>
          <p:cNvSpPr/>
          <p:nvPr/>
        </p:nvSpPr>
        <p:spPr>
          <a:xfrm>
            <a:off x="10896000" y="4775336"/>
            <a:ext cx="1234272" cy="616029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Isosceles Triangle 87"/>
          <p:cNvSpPr/>
          <p:nvPr/>
        </p:nvSpPr>
        <p:spPr>
          <a:xfrm>
            <a:off x="10939526" y="4287790"/>
            <a:ext cx="1147219" cy="513090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Isosceles Triangle 88"/>
          <p:cNvSpPr/>
          <p:nvPr/>
        </p:nvSpPr>
        <p:spPr>
          <a:xfrm>
            <a:off x="11017536" y="3906172"/>
            <a:ext cx="971382" cy="381618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Isosceles Triangle 90"/>
          <p:cNvSpPr/>
          <p:nvPr/>
        </p:nvSpPr>
        <p:spPr>
          <a:xfrm>
            <a:off x="7178165" y="523733"/>
            <a:ext cx="1906295" cy="628580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Isosceles Triangle 91"/>
          <p:cNvSpPr/>
          <p:nvPr/>
        </p:nvSpPr>
        <p:spPr>
          <a:xfrm>
            <a:off x="9364411" y="556112"/>
            <a:ext cx="1906295" cy="628580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8926658" y="505003"/>
            <a:ext cx="668742" cy="69515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/>
          <p:cNvSpPr txBox="1"/>
          <p:nvPr/>
        </p:nvSpPr>
        <p:spPr>
          <a:xfrm>
            <a:off x="2256107" y="153569"/>
            <a:ext cx="576682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400" b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তিনকোণা</a:t>
            </a:r>
            <a:r>
              <a:rPr lang="en-US" sz="4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আকৃতিতে ক্লিক করি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951695" y="4273834"/>
            <a:ext cx="2388357" cy="11625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Isosceles Triangle 59"/>
          <p:cNvSpPr/>
          <p:nvPr/>
        </p:nvSpPr>
        <p:spPr>
          <a:xfrm rot="10955397">
            <a:off x="5118380" y="2110104"/>
            <a:ext cx="364749" cy="739601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/>
          <p:cNvSpPr/>
          <p:nvPr/>
        </p:nvSpPr>
        <p:spPr>
          <a:xfrm rot="10955397">
            <a:off x="4606302" y="2123266"/>
            <a:ext cx="364749" cy="739601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582846" y="2766289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/>
          <p:cNvCxnSpPr/>
          <p:nvPr/>
        </p:nvCxnSpPr>
        <p:spPr>
          <a:xfrm>
            <a:off x="6598635" y="3988159"/>
            <a:ext cx="36129" cy="10854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Isosceles Triangle 75"/>
          <p:cNvSpPr/>
          <p:nvPr/>
        </p:nvSpPr>
        <p:spPr>
          <a:xfrm rot="15836674">
            <a:off x="6964678" y="4435913"/>
            <a:ext cx="364749" cy="1103289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/>
          <p:cNvSpPr/>
          <p:nvPr/>
        </p:nvSpPr>
        <p:spPr>
          <a:xfrm rot="5400000">
            <a:off x="5900745" y="4476857"/>
            <a:ext cx="364749" cy="1103289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6235872" y="3386438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775816" y="3836710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812682" y="3747048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5678147" y="3137376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804347" y="3009115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219155" y="2724255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806724" y="216655"/>
            <a:ext cx="971729" cy="982638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glow rad="457200">
              <a:srgbClr val="C000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/>
          <p:cNvSpPr/>
          <p:nvPr/>
        </p:nvSpPr>
        <p:spPr>
          <a:xfrm>
            <a:off x="1122994" y="2945453"/>
            <a:ext cx="1548684" cy="750627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/>
          <p:cNvSpPr/>
          <p:nvPr/>
        </p:nvSpPr>
        <p:spPr>
          <a:xfrm>
            <a:off x="1177608" y="2351382"/>
            <a:ext cx="1439455" cy="625197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/>
          <p:cNvSpPr/>
          <p:nvPr/>
        </p:nvSpPr>
        <p:spPr>
          <a:xfrm>
            <a:off x="1275489" y="1886383"/>
            <a:ext cx="1218827" cy="464999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Isosceles Triangle 84"/>
          <p:cNvSpPr/>
          <p:nvPr/>
        </p:nvSpPr>
        <p:spPr>
          <a:xfrm>
            <a:off x="10889517" y="4778735"/>
            <a:ext cx="1234272" cy="616029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Isosceles Triangle 101"/>
          <p:cNvSpPr/>
          <p:nvPr/>
        </p:nvSpPr>
        <p:spPr>
          <a:xfrm>
            <a:off x="10933043" y="4291189"/>
            <a:ext cx="1147219" cy="513090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Isosceles Triangle 102"/>
          <p:cNvSpPr/>
          <p:nvPr/>
        </p:nvSpPr>
        <p:spPr>
          <a:xfrm>
            <a:off x="11011053" y="3909571"/>
            <a:ext cx="971382" cy="381618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Isosceles Triangle 104"/>
          <p:cNvSpPr/>
          <p:nvPr/>
        </p:nvSpPr>
        <p:spPr>
          <a:xfrm>
            <a:off x="7178164" y="505911"/>
            <a:ext cx="1906295" cy="628580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/>
          <p:cNvSpPr/>
          <p:nvPr/>
        </p:nvSpPr>
        <p:spPr>
          <a:xfrm>
            <a:off x="9364410" y="538290"/>
            <a:ext cx="1906295" cy="628580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8926658" y="463577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7984500" y="4256297"/>
            <a:ext cx="2388357" cy="11625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Isosceles Triangle 115"/>
          <p:cNvSpPr/>
          <p:nvPr/>
        </p:nvSpPr>
        <p:spPr>
          <a:xfrm rot="10955397">
            <a:off x="5123833" y="2089919"/>
            <a:ext cx="364749" cy="806648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Isosceles Triangle 116"/>
          <p:cNvSpPr/>
          <p:nvPr/>
        </p:nvSpPr>
        <p:spPr>
          <a:xfrm rot="10955397">
            <a:off x="4571215" y="2083115"/>
            <a:ext cx="401502" cy="812491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4589777" y="2747795"/>
            <a:ext cx="933506" cy="987827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Connector 121"/>
          <p:cNvCxnSpPr/>
          <p:nvPr/>
        </p:nvCxnSpPr>
        <p:spPr>
          <a:xfrm>
            <a:off x="6589631" y="3990244"/>
            <a:ext cx="36129" cy="108543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Isosceles Triangle 122"/>
          <p:cNvSpPr/>
          <p:nvPr/>
        </p:nvSpPr>
        <p:spPr>
          <a:xfrm rot="15836674">
            <a:off x="6955674" y="4437998"/>
            <a:ext cx="364749" cy="1103289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Isosceles Triangle 123"/>
          <p:cNvSpPr/>
          <p:nvPr/>
        </p:nvSpPr>
        <p:spPr>
          <a:xfrm rot="5400000">
            <a:off x="5891741" y="4478942"/>
            <a:ext cx="364749" cy="1103289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6264264" y="3397512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5761629" y="3845365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6803677" y="3735622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5678147" y="3150210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6843794" y="2979356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6219155" y="2710717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8247000" y="4376452"/>
            <a:ext cx="559555" cy="79070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8953316" y="4442203"/>
            <a:ext cx="461978" cy="3953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9690535" y="4403553"/>
            <a:ext cx="461978" cy="3953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8240833" y="4376452"/>
            <a:ext cx="559555" cy="79070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9690535" y="4403553"/>
            <a:ext cx="461978" cy="39535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8947690" y="4430777"/>
            <a:ext cx="461978" cy="39535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8251947" y="5148428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9409668" y="5148429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8278948" y="5148427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9415294" y="5148429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9134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</p:childTnLst>
        </p:cTn>
      </p:par>
    </p:tnLst>
    <p:bldLst>
      <p:bldP spid="86" grpId="0" animBg="1"/>
      <p:bldP spid="84" grpId="0" animBg="1"/>
      <p:bldP spid="58" grpId="0" animBg="1"/>
      <p:bldP spid="119" grpId="0" animBg="1"/>
      <p:bldP spid="53" grpId="0" animBg="1"/>
      <p:bldP spid="73" grpId="0" animBg="1"/>
      <p:bldP spid="18" grpId="0" animBg="1"/>
      <p:bldP spid="54" grpId="0" animBg="1"/>
      <p:bldP spid="55" grpId="0" animBg="1"/>
      <p:bldP spid="56" grpId="0" animBg="1"/>
      <p:bldP spid="87" grpId="0" animBg="1"/>
      <p:bldP spid="88" grpId="0" animBg="1"/>
      <p:bldP spid="89" grpId="0" animBg="1"/>
      <p:bldP spid="91" grpId="0" animBg="1"/>
      <p:bldP spid="92" grpId="0" animBg="1"/>
      <p:bldP spid="90" grpId="0" animBg="1"/>
      <p:bldP spid="79" grpId="0" animBg="1"/>
      <p:bldP spid="60" grpId="0" animBg="1"/>
      <p:bldP spid="61" grpId="0" animBg="1"/>
      <p:bldP spid="57" grpId="0" animBg="1"/>
      <p:bldP spid="76" grpId="0" animBg="1"/>
      <p:bldP spid="78" grpId="0" animBg="1"/>
      <p:bldP spid="62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70" grpId="0" animBg="1"/>
      <p:bldP spid="74" grpId="0" animBg="1"/>
      <p:bldP spid="75" grpId="0" animBg="1"/>
      <p:bldP spid="77" grpId="0" animBg="1"/>
      <p:bldP spid="85" grpId="0" animBg="1"/>
      <p:bldP spid="102" grpId="0" animBg="1"/>
      <p:bldP spid="103" grpId="0" animBg="1"/>
      <p:bldP spid="105" grpId="0" animBg="1"/>
      <p:bldP spid="106" grpId="0" animBg="1"/>
      <p:bldP spid="107" grpId="0" animBg="1"/>
      <p:bldP spid="109" grpId="0" animBg="1"/>
      <p:bldP spid="116" grpId="0" animBg="1"/>
      <p:bldP spid="117" grpId="0" animBg="1"/>
      <p:bldP spid="120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81" grpId="0" animBg="1"/>
      <p:bldP spid="82" grpId="0" animBg="1"/>
      <p:bldP spid="83" grpId="0" animBg="1"/>
      <p:bldP spid="110" grpId="0" animBg="1"/>
      <p:bldP spid="111" grpId="0" animBg="1"/>
      <p:bldP spid="112" grpId="0" animBg="1"/>
      <p:bldP spid="66" grpId="0" animBg="1"/>
      <p:bldP spid="69" grpId="0" animBg="1"/>
      <p:bldP spid="113" grpId="0" animBg="1"/>
      <p:bldP spid="1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-7464" y="2102687"/>
            <a:ext cx="12249508" cy="478354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74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11392161" y="5211433"/>
            <a:ext cx="241950" cy="7504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11385678" y="5214832"/>
            <a:ext cx="241950" cy="75043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4823803" y="3577988"/>
            <a:ext cx="403661" cy="70513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4823802" y="3620099"/>
            <a:ext cx="403661" cy="70513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742509" y="3473355"/>
            <a:ext cx="303583" cy="9144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1745545" y="3476835"/>
            <a:ext cx="303583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-50992" y="4003020"/>
            <a:ext cx="12259120" cy="2743200"/>
          </a:xfrm>
          <a:custGeom>
            <a:avLst/>
            <a:gdLst>
              <a:gd name="connsiteX0" fmla="*/ 43860 w 12259120"/>
              <a:gd name="connsiteY0" fmla="*/ 777922 h 2743200"/>
              <a:gd name="connsiteX1" fmla="*/ 275872 w 12259120"/>
              <a:gd name="connsiteY1" fmla="*/ 764274 h 2743200"/>
              <a:gd name="connsiteX2" fmla="*/ 357759 w 12259120"/>
              <a:gd name="connsiteY2" fmla="*/ 723331 h 2743200"/>
              <a:gd name="connsiteX3" fmla="*/ 466941 w 12259120"/>
              <a:gd name="connsiteY3" fmla="*/ 709683 h 2743200"/>
              <a:gd name="connsiteX4" fmla="*/ 548827 w 12259120"/>
              <a:gd name="connsiteY4" fmla="*/ 682388 h 2743200"/>
              <a:gd name="connsiteX5" fmla="*/ 589771 w 12259120"/>
              <a:gd name="connsiteY5" fmla="*/ 668740 h 2743200"/>
              <a:gd name="connsiteX6" fmla="*/ 658009 w 12259120"/>
              <a:gd name="connsiteY6" fmla="*/ 655092 h 2743200"/>
              <a:gd name="connsiteX7" fmla="*/ 767192 w 12259120"/>
              <a:gd name="connsiteY7" fmla="*/ 627797 h 2743200"/>
              <a:gd name="connsiteX8" fmla="*/ 821783 w 12259120"/>
              <a:gd name="connsiteY8" fmla="*/ 600501 h 2743200"/>
              <a:gd name="connsiteX9" fmla="*/ 944612 w 12259120"/>
              <a:gd name="connsiteY9" fmla="*/ 573206 h 2743200"/>
              <a:gd name="connsiteX10" fmla="*/ 1026499 w 12259120"/>
              <a:gd name="connsiteY10" fmla="*/ 545910 h 2743200"/>
              <a:gd name="connsiteX11" fmla="*/ 1135681 w 12259120"/>
              <a:gd name="connsiteY11" fmla="*/ 518614 h 2743200"/>
              <a:gd name="connsiteX12" fmla="*/ 1190272 w 12259120"/>
              <a:gd name="connsiteY12" fmla="*/ 491319 h 2743200"/>
              <a:gd name="connsiteX13" fmla="*/ 1244863 w 12259120"/>
              <a:gd name="connsiteY13" fmla="*/ 477671 h 2743200"/>
              <a:gd name="connsiteX14" fmla="*/ 1408636 w 12259120"/>
              <a:gd name="connsiteY14" fmla="*/ 450376 h 2743200"/>
              <a:gd name="connsiteX15" fmla="*/ 1531466 w 12259120"/>
              <a:gd name="connsiteY15" fmla="*/ 409432 h 2743200"/>
              <a:gd name="connsiteX16" fmla="*/ 1627001 w 12259120"/>
              <a:gd name="connsiteY16" fmla="*/ 382137 h 2743200"/>
              <a:gd name="connsiteX17" fmla="*/ 1722535 w 12259120"/>
              <a:gd name="connsiteY17" fmla="*/ 368489 h 2743200"/>
              <a:gd name="connsiteX18" fmla="*/ 1818069 w 12259120"/>
              <a:gd name="connsiteY18" fmla="*/ 341194 h 2743200"/>
              <a:gd name="connsiteX19" fmla="*/ 1872660 w 12259120"/>
              <a:gd name="connsiteY19" fmla="*/ 313898 h 2743200"/>
              <a:gd name="connsiteX20" fmla="*/ 2159263 w 12259120"/>
              <a:gd name="connsiteY20" fmla="*/ 300250 h 2743200"/>
              <a:gd name="connsiteX21" fmla="*/ 2254798 w 12259120"/>
              <a:gd name="connsiteY21" fmla="*/ 286603 h 2743200"/>
              <a:gd name="connsiteX22" fmla="*/ 2295741 w 12259120"/>
              <a:gd name="connsiteY22" fmla="*/ 272955 h 2743200"/>
              <a:gd name="connsiteX23" fmla="*/ 2363980 w 12259120"/>
              <a:gd name="connsiteY23" fmla="*/ 259307 h 2743200"/>
              <a:gd name="connsiteX24" fmla="*/ 2486809 w 12259120"/>
              <a:gd name="connsiteY24" fmla="*/ 232011 h 2743200"/>
              <a:gd name="connsiteX25" fmla="*/ 2541401 w 12259120"/>
              <a:gd name="connsiteY25" fmla="*/ 204716 h 2743200"/>
              <a:gd name="connsiteX26" fmla="*/ 2677878 w 12259120"/>
              <a:gd name="connsiteY26" fmla="*/ 177420 h 2743200"/>
              <a:gd name="connsiteX27" fmla="*/ 2787060 w 12259120"/>
              <a:gd name="connsiteY27" fmla="*/ 150125 h 2743200"/>
              <a:gd name="connsiteX28" fmla="*/ 2882595 w 12259120"/>
              <a:gd name="connsiteY28" fmla="*/ 122829 h 2743200"/>
              <a:gd name="connsiteX29" fmla="*/ 3155550 w 12259120"/>
              <a:gd name="connsiteY29" fmla="*/ 95534 h 2743200"/>
              <a:gd name="connsiteX30" fmla="*/ 3660517 w 12259120"/>
              <a:gd name="connsiteY30" fmla="*/ 54591 h 2743200"/>
              <a:gd name="connsiteX31" fmla="*/ 3756051 w 12259120"/>
              <a:gd name="connsiteY31" fmla="*/ 40943 h 2743200"/>
              <a:gd name="connsiteX32" fmla="*/ 3878881 w 12259120"/>
              <a:gd name="connsiteY32" fmla="*/ 13647 h 2743200"/>
              <a:gd name="connsiteX33" fmla="*/ 3947120 w 12259120"/>
              <a:gd name="connsiteY33" fmla="*/ 0 h 2743200"/>
              <a:gd name="connsiteX34" fmla="*/ 4602212 w 12259120"/>
              <a:gd name="connsiteY34" fmla="*/ 27295 h 2743200"/>
              <a:gd name="connsiteX35" fmla="*/ 4847872 w 12259120"/>
              <a:gd name="connsiteY35" fmla="*/ 40943 h 2743200"/>
              <a:gd name="connsiteX36" fmla="*/ 4984350 w 12259120"/>
              <a:gd name="connsiteY36" fmla="*/ 68238 h 2743200"/>
              <a:gd name="connsiteX37" fmla="*/ 5189066 w 12259120"/>
              <a:gd name="connsiteY37" fmla="*/ 95534 h 2743200"/>
              <a:gd name="connsiteX38" fmla="*/ 5298248 w 12259120"/>
              <a:gd name="connsiteY38" fmla="*/ 136477 h 2743200"/>
              <a:gd name="connsiteX39" fmla="*/ 5434726 w 12259120"/>
              <a:gd name="connsiteY39" fmla="*/ 177420 h 2743200"/>
              <a:gd name="connsiteX40" fmla="*/ 5475669 w 12259120"/>
              <a:gd name="connsiteY40" fmla="*/ 191068 h 2743200"/>
              <a:gd name="connsiteX41" fmla="*/ 5502965 w 12259120"/>
              <a:gd name="connsiteY41" fmla="*/ 232011 h 2743200"/>
              <a:gd name="connsiteX42" fmla="*/ 5625795 w 12259120"/>
              <a:gd name="connsiteY42" fmla="*/ 300250 h 2743200"/>
              <a:gd name="connsiteX43" fmla="*/ 5639442 w 12259120"/>
              <a:gd name="connsiteY43" fmla="*/ 341194 h 2743200"/>
              <a:gd name="connsiteX44" fmla="*/ 5694033 w 12259120"/>
              <a:gd name="connsiteY44" fmla="*/ 423080 h 2743200"/>
              <a:gd name="connsiteX45" fmla="*/ 5680386 w 12259120"/>
              <a:gd name="connsiteY45" fmla="*/ 532262 h 2743200"/>
              <a:gd name="connsiteX46" fmla="*/ 5612147 w 12259120"/>
              <a:gd name="connsiteY46" fmla="*/ 668740 h 2743200"/>
              <a:gd name="connsiteX47" fmla="*/ 5571204 w 12259120"/>
              <a:gd name="connsiteY47" fmla="*/ 696035 h 2743200"/>
              <a:gd name="connsiteX48" fmla="*/ 5475669 w 12259120"/>
              <a:gd name="connsiteY48" fmla="*/ 805217 h 2743200"/>
              <a:gd name="connsiteX49" fmla="*/ 5462021 w 12259120"/>
              <a:gd name="connsiteY49" fmla="*/ 859809 h 2743200"/>
              <a:gd name="connsiteX50" fmla="*/ 5448374 w 12259120"/>
              <a:gd name="connsiteY50" fmla="*/ 941695 h 2743200"/>
              <a:gd name="connsiteX51" fmla="*/ 5434726 w 12259120"/>
              <a:gd name="connsiteY51" fmla="*/ 1009934 h 2743200"/>
              <a:gd name="connsiteX52" fmla="*/ 5475669 w 12259120"/>
              <a:gd name="connsiteY52" fmla="*/ 1337480 h 2743200"/>
              <a:gd name="connsiteX53" fmla="*/ 5502965 w 12259120"/>
              <a:gd name="connsiteY53" fmla="*/ 1378423 h 2743200"/>
              <a:gd name="connsiteX54" fmla="*/ 5516612 w 12259120"/>
              <a:gd name="connsiteY54" fmla="*/ 1419367 h 2743200"/>
              <a:gd name="connsiteX55" fmla="*/ 5557556 w 12259120"/>
              <a:gd name="connsiteY55" fmla="*/ 1446662 h 2743200"/>
              <a:gd name="connsiteX56" fmla="*/ 5612147 w 12259120"/>
              <a:gd name="connsiteY56" fmla="*/ 1487606 h 2743200"/>
              <a:gd name="connsiteX57" fmla="*/ 5734977 w 12259120"/>
              <a:gd name="connsiteY57" fmla="*/ 1555844 h 2743200"/>
              <a:gd name="connsiteX58" fmla="*/ 5857807 w 12259120"/>
              <a:gd name="connsiteY58" fmla="*/ 1596788 h 2743200"/>
              <a:gd name="connsiteX59" fmla="*/ 5994284 w 12259120"/>
              <a:gd name="connsiteY59" fmla="*/ 1651379 h 2743200"/>
              <a:gd name="connsiteX60" fmla="*/ 6171705 w 12259120"/>
              <a:gd name="connsiteY60" fmla="*/ 1678674 h 2743200"/>
              <a:gd name="connsiteX61" fmla="*/ 6622081 w 12259120"/>
              <a:gd name="connsiteY61" fmla="*/ 1665026 h 2743200"/>
              <a:gd name="connsiteX62" fmla="*/ 6990571 w 12259120"/>
              <a:gd name="connsiteY62" fmla="*/ 1637731 h 2743200"/>
              <a:gd name="connsiteX63" fmla="*/ 7072457 w 12259120"/>
              <a:gd name="connsiteY63" fmla="*/ 1610435 h 2743200"/>
              <a:gd name="connsiteX64" fmla="*/ 7440947 w 12259120"/>
              <a:gd name="connsiteY64" fmla="*/ 1637731 h 2743200"/>
              <a:gd name="connsiteX65" fmla="*/ 10225090 w 12259120"/>
              <a:gd name="connsiteY65" fmla="*/ 1665026 h 2743200"/>
              <a:gd name="connsiteX66" fmla="*/ 11030308 w 12259120"/>
              <a:gd name="connsiteY66" fmla="*/ 1719617 h 2743200"/>
              <a:gd name="connsiteX67" fmla="*/ 11139490 w 12259120"/>
              <a:gd name="connsiteY67" fmla="*/ 1733265 h 2743200"/>
              <a:gd name="connsiteX68" fmla="*/ 11221377 w 12259120"/>
              <a:gd name="connsiteY68" fmla="*/ 1760561 h 2743200"/>
              <a:gd name="connsiteX69" fmla="*/ 11439741 w 12259120"/>
              <a:gd name="connsiteY69" fmla="*/ 1774209 h 2743200"/>
              <a:gd name="connsiteX70" fmla="*/ 11644457 w 12259120"/>
              <a:gd name="connsiteY70" fmla="*/ 1801504 h 2743200"/>
              <a:gd name="connsiteX71" fmla="*/ 11794583 w 12259120"/>
              <a:gd name="connsiteY71" fmla="*/ 1828800 h 2743200"/>
              <a:gd name="connsiteX72" fmla="*/ 11849174 w 12259120"/>
              <a:gd name="connsiteY72" fmla="*/ 1842447 h 2743200"/>
              <a:gd name="connsiteX73" fmla="*/ 12012947 w 12259120"/>
              <a:gd name="connsiteY73" fmla="*/ 1856095 h 2743200"/>
              <a:gd name="connsiteX74" fmla="*/ 12053890 w 12259120"/>
              <a:gd name="connsiteY74" fmla="*/ 1869743 h 2743200"/>
              <a:gd name="connsiteX75" fmla="*/ 12176720 w 12259120"/>
              <a:gd name="connsiteY75" fmla="*/ 1883391 h 2743200"/>
              <a:gd name="connsiteX76" fmla="*/ 12231311 w 12259120"/>
              <a:gd name="connsiteY76" fmla="*/ 1910686 h 2743200"/>
              <a:gd name="connsiteX77" fmla="*/ 12244959 w 12259120"/>
              <a:gd name="connsiteY77" fmla="*/ 2593074 h 2743200"/>
              <a:gd name="connsiteX78" fmla="*/ 12190368 w 12259120"/>
              <a:gd name="connsiteY78" fmla="*/ 2688609 h 2743200"/>
              <a:gd name="connsiteX79" fmla="*/ 11944708 w 12259120"/>
              <a:gd name="connsiteY79" fmla="*/ 2743200 h 2743200"/>
              <a:gd name="connsiteX80" fmla="*/ 11330559 w 12259120"/>
              <a:gd name="connsiteY80" fmla="*/ 2715904 h 2743200"/>
              <a:gd name="connsiteX81" fmla="*/ 11057604 w 12259120"/>
              <a:gd name="connsiteY81" fmla="*/ 2702256 h 2743200"/>
              <a:gd name="connsiteX82" fmla="*/ 10211442 w 12259120"/>
              <a:gd name="connsiteY82" fmla="*/ 2688609 h 2743200"/>
              <a:gd name="connsiteX83" fmla="*/ 9842953 w 12259120"/>
              <a:gd name="connsiteY83" fmla="*/ 2674961 h 2743200"/>
              <a:gd name="connsiteX84" fmla="*/ 9638236 w 12259120"/>
              <a:gd name="connsiteY84" fmla="*/ 2634017 h 2743200"/>
              <a:gd name="connsiteX85" fmla="*/ 9488111 w 12259120"/>
              <a:gd name="connsiteY85" fmla="*/ 2620370 h 2743200"/>
              <a:gd name="connsiteX86" fmla="*/ 9310690 w 12259120"/>
              <a:gd name="connsiteY86" fmla="*/ 2593074 h 2743200"/>
              <a:gd name="connsiteX87" fmla="*/ 9269747 w 12259120"/>
              <a:gd name="connsiteY87" fmla="*/ 2565779 h 2743200"/>
              <a:gd name="connsiteX88" fmla="*/ 9215156 w 12259120"/>
              <a:gd name="connsiteY88" fmla="*/ 2552131 h 2743200"/>
              <a:gd name="connsiteX89" fmla="*/ 9146917 w 12259120"/>
              <a:gd name="connsiteY89" fmla="*/ 2538483 h 2743200"/>
              <a:gd name="connsiteX90" fmla="*/ 9065030 w 12259120"/>
              <a:gd name="connsiteY90" fmla="*/ 2524835 h 2743200"/>
              <a:gd name="connsiteX91" fmla="*/ 9024087 w 12259120"/>
              <a:gd name="connsiteY91" fmla="*/ 2511188 h 2743200"/>
              <a:gd name="connsiteX92" fmla="*/ 8751132 w 12259120"/>
              <a:gd name="connsiteY92" fmla="*/ 2470244 h 2743200"/>
              <a:gd name="connsiteX93" fmla="*/ 8082392 w 12259120"/>
              <a:gd name="connsiteY93" fmla="*/ 2442949 h 2743200"/>
              <a:gd name="connsiteX94" fmla="*/ 7345412 w 12259120"/>
              <a:gd name="connsiteY94" fmla="*/ 2415653 h 2743200"/>
              <a:gd name="connsiteX95" fmla="*/ 7072457 w 12259120"/>
              <a:gd name="connsiteY95" fmla="*/ 2402006 h 2743200"/>
              <a:gd name="connsiteX96" fmla="*/ 7004218 w 12259120"/>
              <a:gd name="connsiteY96" fmla="*/ 2374710 h 2743200"/>
              <a:gd name="connsiteX97" fmla="*/ 6731263 w 12259120"/>
              <a:gd name="connsiteY97" fmla="*/ 2347414 h 2743200"/>
              <a:gd name="connsiteX98" fmla="*/ 6308183 w 12259120"/>
              <a:gd name="connsiteY98" fmla="*/ 2333767 h 2743200"/>
              <a:gd name="connsiteX99" fmla="*/ 5898750 w 12259120"/>
              <a:gd name="connsiteY99" fmla="*/ 2306471 h 2743200"/>
              <a:gd name="connsiteX100" fmla="*/ 5844159 w 12259120"/>
              <a:gd name="connsiteY100" fmla="*/ 2292823 h 2743200"/>
              <a:gd name="connsiteX101" fmla="*/ 5775920 w 12259120"/>
              <a:gd name="connsiteY101" fmla="*/ 2279176 h 2743200"/>
              <a:gd name="connsiteX102" fmla="*/ 5571204 w 12259120"/>
              <a:gd name="connsiteY102" fmla="*/ 2251880 h 2743200"/>
              <a:gd name="connsiteX103" fmla="*/ 5489317 w 12259120"/>
              <a:gd name="connsiteY103" fmla="*/ 2224585 h 2743200"/>
              <a:gd name="connsiteX104" fmla="*/ 5448374 w 12259120"/>
              <a:gd name="connsiteY104" fmla="*/ 2183641 h 2743200"/>
              <a:gd name="connsiteX105" fmla="*/ 5311896 w 12259120"/>
              <a:gd name="connsiteY105" fmla="*/ 2115403 h 2743200"/>
              <a:gd name="connsiteX106" fmla="*/ 5270953 w 12259120"/>
              <a:gd name="connsiteY106" fmla="*/ 2074459 h 2743200"/>
              <a:gd name="connsiteX107" fmla="*/ 5189066 w 12259120"/>
              <a:gd name="connsiteY107" fmla="*/ 2019868 h 2743200"/>
              <a:gd name="connsiteX108" fmla="*/ 5093532 w 12259120"/>
              <a:gd name="connsiteY108" fmla="*/ 1924334 h 2743200"/>
              <a:gd name="connsiteX109" fmla="*/ 5052589 w 12259120"/>
              <a:gd name="connsiteY109" fmla="*/ 1842447 h 2743200"/>
              <a:gd name="connsiteX110" fmla="*/ 5025293 w 12259120"/>
              <a:gd name="connsiteY110" fmla="*/ 1801504 h 2743200"/>
              <a:gd name="connsiteX111" fmla="*/ 4970702 w 12259120"/>
              <a:gd name="connsiteY111" fmla="*/ 1705970 h 2743200"/>
              <a:gd name="connsiteX112" fmla="*/ 4957054 w 12259120"/>
              <a:gd name="connsiteY112" fmla="*/ 1637731 h 2743200"/>
              <a:gd name="connsiteX113" fmla="*/ 4929759 w 12259120"/>
              <a:gd name="connsiteY113" fmla="*/ 1569492 h 2743200"/>
              <a:gd name="connsiteX114" fmla="*/ 4916111 w 12259120"/>
              <a:gd name="connsiteY114" fmla="*/ 1528549 h 2743200"/>
              <a:gd name="connsiteX115" fmla="*/ 4888815 w 12259120"/>
              <a:gd name="connsiteY115" fmla="*/ 1487606 h 2743200"/>
              <a:gd name="connsiteX116" fmla="*/ 4847872 w 12259120"/>
              <a:gd name="connsiteY116" fmla="*/ 1364776 h 2743200"/>
              <a:gd name="connsiteX117" fmla="*/ 4834224 w 12259120"/>
              <a:gd name="connsiteY117" fmla="*/ 1323832 h 2743200"/>
              <a:gd name="connsiteX118" fmla="*/ 4820577 w 12259120"/>
              <a:gd name="connsiteY118" fmla="*/ 1241946 h 2743200"/>
              <a:gd name="connsiteX119" fmla="*/ 4793281 w 12259120"/>
              <a:gd name="connsiteY119" fmla="*/ 1201003 h 2743200"/>
              <a:gd name="connsiteX120" fmla="*/ 4765986 w 12259120"/>
              <a:gd name="connsiteY120" fmla="*/ 1091820 h 2743200"/>
              <a:gd name="connsiteX121" fmla="*/ 4738690 w 12259120"/>
              <a:gd name="connsiteY121" fmla="*/ 996286 h 2743200"/>
              <a:gd name="connsiteX122" fmla="*/ 4711395 w 12259120"/>
              <a:gd name="connsiteY122" fmla="*/ 900752 h 2743200"/>
              <a:gd name="connsiteX123" fmla="*/ 4684099 w 12259120"/>
              <a:gd name="connsiteY123" fmla="*/ 859809 h 2743200"/>
              <a:gd name="connsiteX124" fmla="*/ 4656804 w 12259120"/>
              <a:gd name="connsiteY124" fmla="*/ 805217 h 2743200"/>
              <a:gd name="connsiteX125" fmla="*/ 4574917 w 12259120"/>
              <a:gd name="connsiteY125" fmla="*/ 736979 h 2743200"/>
              <a:gd name="connsiteX126" fmla="*/ 4547621 w 12259120"/>
              <a:gd name="connsiteY126" fmla="*/ 696035 h 2743200"/>
              <a:gd name="connsiteX127" fmla="*/ 4493030 w 12259120"/>
              <a:gd name="connsiteY127" fmla="*/ 682388 h 2743200"/>
              <a:gd name="connsiteX128" fmla="*/ 4411144 w 12259120"/>
              <a:gd name="connsiteY128" fmla="*/ 655092 h 2743200"/>
              <a:gd name="connsiteX129" fmla="*/ 4370201 w 12259120"/>
              <a:gd name="connsiteY129" fmla="*/ 641444 h 2743200"/>
              <a:gd name="connsiteX130" fmla="*/ 4288314 w 12259120"/>
              <a:gd name="connsiteY130" fmla="*/ 627797 h 2743200"/>
              <a:gd name="connsiteX131" fmla="*/ 4247371 w 12259120"/>
              <a:gd name="connsiteY131" fmla="*/ 600501 h 2743200"/>
              <a:gd name="connsiteX132" fmla="*/ 4083598 w 12259120"/>
              <a:gd name="connsiteY132" fmla="*/ 573206 h 2743200"/>
              <a:gd name="connsiteX133" fmla="*/ 3988063 w 12259120"/>
              <a:gd name="connsiteY133" fmla="*/ 559558 h 2743200"/>
              <a:gd name="connsiteX134" fmla="*/ 3401209 w 12259120"/>
              <a:gd name="connsiteY134" fmla="*/ 573206 h 2743200"/>
              <a:gd name="connsiteX135" fmla="*/ 3237436 w 12259120"/>
              <a:gd name="connsiteY135" fmla="*/ 600501 h 2743200"/>
              <a:gd name="connsiteX136" fmla="*/ 3073663 w 12259120"/>
              <a:gd name="connsiteY136" fmla="*/ 641444 h 2743200"/>
              <a:gd name="connsiteX137" fmla="*/ 2978129 w 12259120"/>
              <a:gd name="connsiteY137" fmla="*/ 668740 h 2743200"/>
              <a:gd name="connsiteX138" fmla="*/ 2923538 w 12259120"/>
              <a:gd name="connsiteY138" fmla="*/ 682388 h 2743200"/>
              <a:gd name="connsiteX139" fmla="*/ 2773412 w 12259120"/>
              <a:gd name="connsiteY139" fmla="*/ 736979 h 2743200"/>
              <a:gd name="connsiteX140" fmla="*/ 2623287 w 12259120"/>
              <a:gd name="connsiteY140" fmla="*/ 777922 h 2743200"/>
              <a:gd name="connsiteX141" fmla="*/ 2582344 w 12259120"/>
              <a:gd name="connsiteY141" fmla="*/ 791570 h 2743200"/>
              <a:gd name="connsiteX142" fmla="*/ 2541401 w 12259120"/>
              <a:gd name="connsiteY142" fmla="*/ 818865 h 2743200"/>
              <a:gd name="connsiteX143" fmla="*/ 2473162 w 12259120"/>
              <a:gd name="connsiteY143" fmla="*/ 832513 h 2743200"/>
              <a:gd name="connsiteX144" fmla="*/ 2418571 w 12259120"/>
              <a:gd name="connsiteY144" fmla="*/ 846161 h 2743200"/>
              <a:gd name="connsiteX145" fmla="*/ 2377627 w 12259120"/>
              <a:gd name="connsiteY145" fmla="*/ 859809 h 2743200"/>
              <a:gd name="connsiteX146" fmla="*/ 2309389 w 12259120"/>
              <a:gd name="connsiteY146" fmla="*/ 873456 h 2743200"/>
              <a:gd name="connsiteX147" fmla="*/ 2268445 w 12259120"/>
              <a:gd name="connsiteY147" fmla="*/ 887104 h 2743200"/>
              <a:gd name="connsiteX148" fmla="*/ 2050081 w 12259120"/>
              <a:gd name="connsiteY148" fmla="*/ 928047 h 2743200"/>
              <a:gd name="connsiteX149" fmla="*/ 1995490 w 12259120"/>
              <a:gd name="connsiteY149" fmla="*/ 941695 h 2743200"/>
              <a:gd name="connsiteX150" fmla="*/ 1859012 w 12259120"/>
              <a:gd name="connsiteY150" fmla="*/ 955343 h 2743200"/>
              <a:gd name="connsiteX151" fmla="*/ 1777126 w 12259120"/>
              <a:gd name="connsiteY151" fmla="*/ 982638 h 2743200"/>
              <a:gd name="connsiteX152" fmla="*/ 1613353 w 12259120"/>
              <a:gd name="connsiteY152" fmla="*/ 1009934 h 2743200"/>
              <a:gd name="connsiteX153" fmla="*/ 1545114 w 12259120"/>
              <a:gd name="connsiteY153" fmla="*/ 1023582 h 2743200"/>
              <a:gd name="connsiteX154" fmla="*/ 1299454 w 12259120"/>
              <a:gd name="connsiteY154" fmla="*/ 1037229 h 2743200"/>
              <a:gd name="connsiteX155" fmla="*/ 985556 w 12259120"/>
              <a:gd name="connsiteY155" fmla="*/ 1064525 h 2743200"/>
              <a:gd name="connsiteX156" fmla="*/ 903669 w 12259120"/>
              <a:gd name="connsiteY156" fmla="*/ 1091820 h 2743200"/>
              <a:gd name="connsiteX157" fmla="*/ 712601 w 12259120"/>
              <a:gd name="connsiteY157" fmla="*/ 1119116 h 2743200"/>
              <a:gd name="connsiteX158" fmla="*/ 521532 w 12259120"/>
              <a:gd name="connsiteY158" fmla="*/ 1146411 h 2743200"/>
              <a:gd name="connsiteX159" fmla="*/ 453293 w 12259120"/>
              <a:gd name="connsiteY159" fmla="*/ 1160059 h 2743200"/>
              <a:gd name="connsiteX160" fmla="*/ 357759 w 12259120"/>
              <a:gd name="connsiteY160" fmla="*/ 1173707 h 2743200"/>
              <a:gd name="connsiteX161" fmla="*/ 248577 w 12259120"/>
              <a:gd name="connsiteY161" fmla="*/ 1201003 h 2743200"/>
              <a:gd name="connsiteX162" fmla="*/ 57508 w 12259120"/>
              <a:gd name="connsiteY162" fmla="*/ 1228298 h 2743200"/>
              <a:gd name="connsiteX163" fmla="*/ 2917 w 12259120"/>
              <a:gd name="connsiteY163" fmla="*/ 968991 h 2743200"/>
              <a:gd name="connsiteX164" fmla="*/ 16565 w 12259120"/>
              <a:gd name="connsiteY164" fmla="*/ 818865 h 2743200"/>
              <a:gd name="connsiteX165" fmla="*/ 98451 w 12259120"/>
              <a:gd name="connsiteY165" fmla="*/ 791570 h 2743200"/>
              <a:gd name="connsiteX166" fmla="*/ 139395 w 12259120"/>
              <a:gd name="connsiteY166" fmla="*/ 777922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12259120" h="2743200">
                <a:moveTo>
                  <a:pt x="43860" y="777922"/>
                </a:moveTo>
                <a:cubicBezTo>
                  <a:pt x="121197" y="773373"/>
                  <a:pt x="198785" y="771983"/>
                  <a:pt x="275872" y="764274"/>
                </a:cubicBezTo>
                <a:cubicBezTo>
                  <a:pt x="361882" y="755673"/>
                  <a:pt x="271202" y="746937"/>
                  <a:pt x="357759" y="723331"/>
                </a:cubicBezTo>
                <a:cubicBezTo>
                  <a:pt x="393144" y="713681"/>
                  <a:pt x="430547" y="714232"/>
                  <a:pt x="466941" y="709683"/>
                </a:cubicBezTo>
                <a:lnTo>
                  <a:pt x="548827" y="682388"/>
                </a:lnTo>
                <a:cubicBezTo>
                  <a:pt x="562475" y="677839"/>
                  <a:pt x="575664" y="671561"/>
                  <a:pt x="589771" y="668740"/>
                </a:cubicBezTo>
                <a:cubicBezTo>
                  <a:pt x="612517" y="664191"/>
                  <a:pt x="635407" y="660308"/>
                  <a:pt x="658009" y="655092"/>
                </a:cubicBezTo>
                <a:cubicBezTo>
                  <a:pt x="694563" y="646657"/>
                  <a:pt x="767192" y="627797"/>
                  <a:pt x="767192" y="627797"/>
                </a:cubicBezTo>
                <a:cubicBezTo>
                  <a:pt x="785389" y="618698"/>
                  <a:pt x="802733" y="607645"/>
                  <a:pt x="821783" y="600501"/>
                </a:cubicBezTo>
                <a:cubicBezTo>
                  <a:pt x="854472" y="588242"/>
                  <a:pt x="912897" y="581856"/>
                  <a:pt x="944612" y="573206"/>
                </a:cubicBezTo>
                <a:cubicBezTo>
                  <a:pt x="972370" y="565636"/>
                  <a:pt x="998286" y="551553"/>
                  <a:pt x="1026499" y="545910"/>
                </a:cubicBezTo>
                <a:cubicBezTo>
                  <a:pt x="1066555" y="537899"/>
                  <a:pt x="1098958" y="534352"/>
                  <a:pt x="1135681" y="518614"/>
                </a:cubicBezTo>
                <a:cubicBezTo>
                  <a:pt x="1154381" y="510600"/>
                  <a:pt x="1171223" y="498462"/>
                  <a:pt x="1190272" y="491319"/>
                </a:cubicBezTo>
                <a:cubicBezTo>
                  <a:pt x="1207835" y="484733"/>
                  <a:pt x="1226427" y="481128"/>
                  <a:pt x="1244863" y="477671"/>
                </a:cubicBezTo>
                <a:cubicBezTo>
                  <a:pt x="1299259" y="467472"/>
                  <a:pt x="1408636" y="450376"/>
                  <a:pt x="1408636" y="450376"/>
                </a:cubicBezTo>
                <a:cubicBezTo>
                  <a:pt x="1526262" y="403325"/>
                  <a:pt x="1428629" y="438813"/>
                  <a:pt x="1531466" y="409432"/>
                </a:cubicBezTo>
                <a:cubicBezTo>
                  <a:pt x="1582619" y="394817"/>
                  <a:pt x="1568343" y="392802"/>
                  <a:pt x="1627001" y="382137"/>
                </a:cubicBezTo>
                <a:cubicBezTo>
                  <a:pt x="1658650" y="376383"/>
                  <a:pt x="1690886" y="374243"/>
                  <a:pt x="1722535" y="368489"/>
                </a:cubicBezTo>
                <a:cubicBezTo>
                  <a:pt x="1742576" y="364845"/>
                  <a:pt x="1796533" y="350424"/>
                  <a:pt x="1818069" y="341194"/>
                </a:cubicBezTo>
                <a:cubicBezTo>
                  <a:pt x="1836769" y="333180"/>
                  <a:pt x="1852460" y="316322"/>
                  <a:pt x="1872660" y="313898"/>
                </a:cubicBezTo>
                <a:cubicBezTo>
                  <a:pt x="1967621" y="302502"/>
                  <a:pt x="2063729" y="304799"/>
                  <a:pt x="2159263" y="300250"/>
                </a:cubicBezTo>
                <a:cubicBezTo>
                  <a:pt x="2191108" y="295701"/>
                  <a:pt x="2223254" y="292912"/>
                  <a:pt x="2254798" y="286603"/>
                </a:cubicBezTo>
                <a:cubicBezTo>
                  <a:pt x="2268905" y="283782"/>
                  <a:pt x="2281785" y="276444"/>
                  <a:pt x="2295741" y="272955"/>
                </a:cubicBezTo>
                <a:cubicBezTo>
                  <a:pt x="2318245" y="267329"/>
                  <a:pt x="2341476" y="264933"/>
                  <a:pt x="2363980" y="259307"/>
                </a:cubicBezTo>
                <a:cubicBezTo>
                  <a:pt x="2498372" y="225708"/>
                  <a:pt x="2261477" y="269567"/>
                  <a:pt x="2486809" y="232011"/>
                </a:cubicBezTo>
                <a:cubicBezTo>
                  <a:pt x="2505006" y="222913"/>
                  <a:pt x="2521839" y="210305"/>
                  <a:pt x="2541401" y="204716"/>
                </a:cubicBezTo>
                <a:cubicBezTo>
                  <a:pt x="2586009" y="191971"/>
                  <a:pt x="2633865" y="192090"/>
                  <a:pt x="2677878" y="177420"/>
                </a:cubicBezTo>
                <a:cubicBezTo>
                  <a:pt x="2771475" y="146222"/>
                  <a:pt x="2655296" y="183066"/>
                  <a:pt x="2787060" y="150125"/>
                </a:cubicBezTo>
                <a:cubicBezTo>
                  <a:pt x="2819190" y="142092"/>
                  <a:pt x="2849833" y="127683"/>
                  <a:pt x="2882595" y="122829"/>
                </a:cubicBezTo>
                <a:cubicBezTo>
                  <a:pt x="2973047" y="109429"/>
                  <a:pt x="3065355" y="110567"/>
                  <a:pt x="3155550" y="95534"/>
                </a:cubicBezTo>
                <a:cubicBezTo>
                  <a:pt x="3431597" y="49525"/>
                  <a:pt x="3264023" y="70450"/>
                  <a:pt x="3660517" y="54591"/>
                </a:cubicBezTo>
                <a:cubicBezTo>
                  <a:pt x="3692362" y="50042"/>
                  <a:pt x="3724434" y="46871"/>
                  <a:pt x="3756051" y="40943"/>
                </a:cubicBezTo>
                <a:cubicBezTo>
                  <a:pt x="3797275" y="33213"/>
                  <a:pt x="3837870" y="22435"/>
                  <a:pt x="3878881" y="13647"/>
                </a:cubicBezTo>
                <a:cubicBezTo>
                  <a:pt x="3901563" y="8787"/>
                  <a:pt x="3924374" y="4549"/>
                  <a:pt x="3947120" y="0"/>
                </a:cubicBezTo>
                <a:lnTo>
                  <a:pt x="4602212" y="27295"/>
                </a:lnTo>
                <a:cubicBezTo>
                  <a:pt x="4684140" y="31019"/>
                  <a:pt x="4766326" y="32206"/>
                  <a:pt x="4847872" y="40943"/>
                </a:cubicBezTo>
                <a:cubicBezTo>
                  <a:pt x="4894002" y="45885"/>
                  <a:pt x="4938187" y="63622"/>
                  <a:pt x="4984350" y="68238"/>
                </a:cubicBezTo>
                <a:cubicBezTo>
                  <a:pt x="5032486" y="73052"/>
                  <a:pt x="5132529" y="78573"/>
                  <a:pt x="5189066" y="95534"/>
                </a:cubicBezTo>
                <a:cubicBezTo>
                  <a:pt x="5477573" y="182085"/>
                  <a:pt x="5112562" y="83423"/>
                  <a:pt x="5298248" y="136477"/>
                </a:cubicBezTo>
                <a:cubicBezTo>
                  <a:pt x="5442636" y="177732"/>
                  <a:pt x="5240118" y="112551"/>
                  <a:pt x="5434726" y="177420"/>
                </a:cubicBezTo>
                <a:lnTo>
                  <a:pt x="5475669" y="191068"/>
                </a:lnTo>
                <a:cubicBezTo>
                  <a:pt x="5484768" y="204716"/>
                  <a:pt x="5490621" y="221210"/>
                  <a:pt x="5502965" y="232011"/>
                </a:cubicBezTo>
                <a:cubicBezTo>
                  <a:pt x="5560726" y="282552"/>
                  <a:pt x="5569558" y="281506"/>
                  <a:pt x="5625795" y="300250"/>
                </a:cubicBezTo>
                <a:cubicBezTo>
                  <a:pt x="5630344" y="313898"/>
                  <a:pt x="5632456" y="328618"/>
                  <a:pt x="5639442" y="341194"/>
                </a:cubicBezTo>
                <a:cubicBezTo>
                  <a:pt x="5655373" y="369871"/>
                  <a:pt x="5694033" y="423080"/>
                  <a:pt x="5694033" y="423080"/>
                </a:cubicBezTo>
                <a:cubicBezTo>
                  <a:pt x="5689484" y="459474"/>
                  <a:pt x="5688071" y="496399"/>
                  <a:pt x="5680386" y="532262"/>
                </a:cubicBezTo>
                <a:cubicBezTo>
                  <a:pt x="5668268" y="588814"/>
                  <a:pt x="5652668" y="628219"/>
                  <a:pt x="5612147" y="668740"/>
                </a:cubicBezTo>
                <a:cubicBezTo>
                  <a:pt x="5600549" y="680338"/>
                  <a:pt x="5584852" y="686937"/>
                  <a:pt x="5571204" y="696035"/>
                </a:cubicBezTo>
                <a:cubicBezTo>
                  <a:pt x="5507514" y="791570"/>
                  <a:pt x="5543908" y="759725"/>
                  <a:pt x="5475669" y="805217"/>
                </a:cubicBezTo>
                <a:cubicBezTo>
                  <a:pt x="5471120" y="823414"/>
                  <a:pt x="5465700" y="841416"/>
                  <a:pt x="5462021" y="859809"/>
                </a:cubicBezTo>
                <a:cubicBezTo>
                  <a:pt x="5456594" y="886943"/>
                  <a:pt x="5453324" y="914470"/>
                  <a:pt x="5448374" y="941695"/>
                </a:cubicBezTo>
                <a:cubicBezTo>
                  <a:pt x="5444224" y="964518"/>
                  <a:pt x="5439275" y="987188"/>
                  <a:pt x="5434726" y="1009934"/>
                </a:cubicBezTo>
                <a:cubicBezTo>
                  <a:pt x="5436176" y="1036026"/>
                  <a:pt x="5427279" y="1264897"/>
                  <a:pt x="5475669" y="1337480"/>
                </a:cubicBezTo>
                <a:lnTo>
                  <a:pt x="5502965" y="1378423"/>
                </a:lnTo>
                <a:cubicBezTo>
                  <a:pt x="5507514" y="1392071"/>
                  <a:pt x="5507625" y="1408133"/>
                  <a:pt x="5516612" y="1419367"/>
                </a:cubicBezTo>
                <a:cubicBezTo>
                  <a:pt x="5526859" y="1432175"/>
                  <a:pt x="5544209" y="1437128"/>
                  <a:pt x="5557556" y="1446662"/>
                </a:cubicBezTo>
                <a:cubicBezTo>
                  <a:pt x="5576066" y="1459883"/>
                  <a:pt x="5593512" y="1474562"/>
                  <a:pt x="5612147" y="1487606"/>
                </a:cubicBezTo>
                <a:cubicBezTo>
                  <a:pt x="5697470" y="1547333"/>
                  <a:pt x="5666653" y="1533071"/>
                  <a:pt x="5734977" y="1555844"/>
                </a:cubicBezTo>
                <a:cubicBezTo>
                  <a:pt x="5820080" y="1612581"/>
                  <a:pt x="5724083" y="1556671"/>
                  <a:pt x="5857807" y="1596788"/>
                </a:cubicBezTo>
                <a:cubicBezTo>
                  <a:pt x="5969168" y="1630196"/>
                  <a:pt x="5849206" y="1627201"/>
                  <a:pt x="5994284" y="1651379"/>
                </a:cubicBezTo>
                <a:cubicBezTo>
                  <a:pt x="6107901" y="1670314"/>
                  <a:pt x="6048777" y="1661112"/>
                  <a:pt x="6171705" y="1678674"/>
                </a:cubicBezTo>
                <a:lnTo>
                  <a:pt x="6622081" y="1665026"/>
                </a:lnTo>
                <a:cubicBezTo>
                  <a:pt x="6774382" y="1658810"/>
                  <a:pt x="6847885" y="1650703"/>
                  <a:pt x="6990571" y="1637731"/>
                </a:cubicBezTo>
                <a:cubicBezTo>
                  <a:pt x="7017866" y="1628632"/>
                  <a:pt x="7043705" y="1611500"/>
                  <a:pt x="7072457" y="1610435"/>
                </a:cubicBezTo>
                <a:cubicBezTo>
                  <a:pt x="8676801" y="1551014"/>
                  <a:pt x="6891455" y="1629881"/>
                  <a:pt x="7440947" y="1637731"/>
                </a:cubicBezTo>
                <a:lnTo>
                  <a:pt x="10225090" y="1665026"/>
                </a:lnTo>
                <a:cubicBezTo>
                  <a:pt x="10720733" y="1704678"/>
                  <a:pt x="10452386" y="1685622"/>
                  <a:pt x="11030308" y="1719617"/>
                </a:cubicBezTo>
                <a:cubicBezTo>
                  <a:pt x="11066702" y="1724166"/>
                  <a:pt x="11103627" y="1725580"/>
                  <a:pt x="11139490" y="1733265"/>
                </a:cubicBezTo>
                <a:cubicBezTo>
                  <a:pt x="11167624" y="1739294"/>
                  <a:pt x="11192869" y="1756673"/>
                  <a:pt x="11221377" y="1760561"/>
                </a:cubicBezTo>
                <a:cubicBezTo>
                  <a:pt x="11293638" y="1770415"/>
                  <a:pt x="11366953" y="1769660"/>
                  <a:pt x="11439741" y="1774209"/>
                </a:cubicBezTo>
                <a:cubicBezTo>
                  <a:pt x="11568289" y="1806344"/>
                  <a:pt x="11408120" y="1769276"/>
                  <a:pt x="11644457" y="1801504"/>
                </a:cubicBezTo>
                <a:cubicBezTo>
                  <a:pt x="11694853" y="1808376"/>
                  <a:pt x="11744708" y="1818825"/>
                  <a:pt x="11794583" y="1828800"/>
                </a:cubicBezTo>
                <a:cubicBezTo>
                  <a:pt x="11812976" y="1832479"/>
                  <a:pt x="11830562" y="1840121"/>
                  <a:pt x="11849174" y="1842447"/>
                </a:cubicBezTo>
                <a:cubicBezTo>
                  <a:pt x="11903531" y="1849242"/>
                  <a:pt x="11958356" y="1851546"/>
                  <a:pt x="12012947" y="1856095"/>
                </a:cubicBezTo>
                <a:cubicBezTo>
                  <a:pt x="12026595" y="1860644"/>
                  <a:pt x="12039700" y="1867378"/>
                  <a:pt x="12053890" y="1869743"/>
                </a:cubicBezTo>
                <a:cubicBezTo>
                  <a:pt x="12094525" y="1876516"/>
                  <a:pt x="12136580" y="1874128"/>
                  <a:pt x="12176720" y="1883391"/>
                </a:cubicBezTo>
                <a:cubicBezTo>
                  <a:pt x="12196544" y="1887966"/>
                  <a:pt x="12213114" y="1901588"/>
                  <a:pt x="12231311" y="1910686"/>
                </a:cubicBezTo>
                <a:cubicBezTo>
                  <a:pt x="12248625" y="2170386"/>
                  <a:pt x="12276122" y="2343774"/>
                  <a:pt x="12244959" y="2593074"/>
                </a:cubicBezTo>
                <a:cubicBezTo>
                  <a:pt x="12244330" y="2598109"/>
                  <a:pt x="12201535" y="2682518"/>
                  <a:pt x="12190368" y="2688609"/>
                </a:cubicBezTo>
                <a:cubicBezTo>
                  <a:pt x="12107532" y="2733793"/>
                  <a:pt x="12034953" y="2733173"/>
                  <a:pt x="11944708" y="2743200"/>
                </a:cubicBezTo>
                <a:lnTo>
                  <a:pt x="11330559" y="2715904"/>
                </a:lnTo>
                <a:cubicBezTo>
                  <a:pt x="11239557" y="2711704"/>
                  <a:pt x="11148676" y="2704477"/>
                  <a:pt x="11057604" y="2702256"/>
                </a:cubicBezTo>
                <a:lnTo>
                  <a:pt x="10211442" y="2688609"/>
                </a:lnTo>
                <a:cubicBezTo>
                  <a:pt x="10088612" y="2684060"/>
                  <a:pt x="9965313" y="2686615"/>
                  <a:pt x="9842953" y="2674961"/>
                </a:cubicBezTo>
                <a:cubicBezTo>
                  <a:pt x="9773676" y="2668363"/>
                  <a:pt x="9707541" y="2640317"/>
                  <a:pt x="9638236" y="2634017"/>
                </a:cubicBezTo>
                <a:cubicBezTo>
                  <a:pt x="9588194" y="2629468"/>
                  <a:pt x="9538052" y="2625919"/>
                  <a:pt x="9488111" y="2620370"/>
                </a:cubicBezTo>
                <a:cubicBezTo>
                  <a:pt x="9435433" y="2614517"/>
                  <a:pt x="9363875" y="2601938"/>
                  <a:pt x="9310690" y="2593074"/>
                </a:cubicBezTo>
                <a:cubicBezTo>
                  <a:pt x="9297042" y="2583976"/>
                  <a:pt x="9284823" y="2572240"/>
                  <a:pt x="9269747" y="2565779"/>
                </a:cubicBezTo>
                <a:cubicBezTo>
                  <a:pt x="9252507" y="2558390"/>
                  <a:pt x="9233466" y="2556200"/>
                  <a:pt x="9215156" y="2552131"/>
                </a:cubicBezTo>
                <a:cubicBezTo>
                  <a:pt x="9192512" y="2547099"/>
                  <a:pt x="9169740" y="2542633"/>
                  <a:pt x="9146917" y="2538483"/>
                </a:cubicBezTo>
                <a:cubicBezTo>
                  <a:pt x="9119691" y="2533533"/>
                  <a:pt x="9092043" y="2530838"/>
                  <a:pt x="9065030" y="2524835"/>
                </a:cubicBezTo>
                <a:cubicBezTo>
                  <a:pt x="9050987" y="2521714"/>
                  <a:pt x="9038154" y="2514202"/>
                  <a:pt x="9024087" y="2511188"/>
                </a:cubicBezTo>
                <a:cubicBezTo>
                  <a:pt x="8949710" y="2495250"/>
                  <a:pt x="8830334" y="2474341"/>
                  <a:pt x="8751132" y="2470244"/>
                </a:cubicBezTo>
                <a:cubicBezTo>
                  <a:pt x="8528331" y="2458720"/>
                  <a:pt x="8082392" y="2442949"/>
                  <a:pt x="8082392" y="2442949"/>
                </a:cubicBezTo>
                <a:cubicBezTo>
                  <a:pt x="7698387" y="2410948"/>
                  <a:pt x="8077242" y="2439260"/>
                  <a:pt x="7345412" y="2415653"/>
                </a:cubicBezTo>
                <a:cubicBezTo>
                  <a:pt x="7254361" y="2412716"/>
                  <a:pt x="7163442" y="2406555"/>
                  <a:pt x="7072457" y="2402006"/>
                </a:cubicBezTo>
                <a:cubicBezTo>
                  <a:pt x="7049711" y="2392907"/>
                  <a:pt x="7027985" y="2380652"/>
                  <a:pt x="7004218" y="2374710"/>
                </a:cubicBezTo>
                <a:cubicBezTo>
                  <a:pt x="6948243" y="2360716"/>
                  <a:pt x="6759541" y="2348699"/>
                  <a:pt x="6731263" y="2347414"/>
                </a:cubicBezTo>
                <a:cubicBezTo>
                  <a:pt x="6590309" y="2341007"/>
                  <a:pt x="6449210" y="2338316"/>
                  <a:pt x="6308183" y="2333767"/>
                </a:cubicBezTo>
                <a:cubicBezTo>
                  <a:pt x="6171705" y="2324668"/>
                  <a:pt x="6035001" y="2318493"/>
                  <a:pt x="5898750" y="2306471"/>
                </a:cubicBezTo>
                <a:cubicBezTo>
                  <a:pt x="5880066" y="2304822"/>
                  <a:pt x="5862469" y="2296892"/>
                  <a:pt x="5844159" y="2292823"/>
                </a:cubicBezTo>
                <a:cubicBezTo>
                  <a:pt x="5821515" y="2287791"/>
                  <a:pt x="5798884" y="2282456"/>
                  <a:pt x="5775920" y="2279176"/>
                </a:cubicBezTo>
                <a:cubicBezTo>
                  <a:pt x="5722905" y="2271603"/>
                  <a:pt x="5628354" y="2266167"/>
                  <a:pt x="5571204" y="2251880"/>
                </a:cubicBezTo>
                <a:cubicBezTo>
                  <a:pt x="5543291" y="2244902"/>
                  <a:pt x="5489317" y="2224585"/>
                  <a:pt x="5489317" y="2224585"/>
                </a:cubicBezTo>
                <a:cubicBezTo>
                  <a:pt x="5475669" y="2210937"/>
                  <a:pt x="5465132" y="2193217"/>
                  <a:pt x="5448374" y="2183641"/>
                </a:cubicBezTo>
                <a:cubicBezTo>
                  <a:pt x="5340503" y="2122000"/>
                  <a:pt x="5446913" y="2250423"/>
                  <a:pt x="5311896" y="2115403"/>
                </a:cubicBezTo>
                <a:cubicBezTo>
                  <a:pt x="5298248" y="2101755"/>
                  <a:pt x="5286188" y="2086309"/>
                  <a:pt x="5270953" y="2074459"/>
                </a:cubicBezTo>
                <a:cubicBezTo>
                  <a:pt x="5245058" y="2054318"/>
                  <a:pt x="5189066" y="2019868"/>
                  <a:pt x="5189066" y="2019868"/>
                </a:cubicBezTo>
                <a:cubicBezTo>
                  <a:pt x="5126495" y="1926012"/>
                  <a:pt x="5165596" y="1948356"/>
                  <a:pt x="5093532" y="1924334"/>
                </a:cubicBezTo>
                <a:cubicBezTo>
                  <a:pt x="5015306" y="1806998"/>
                  <a:pt x="5109093" y="1955456"/>
                  <a:pt x="5052589" y="1842447"/>
                </a:cubicBezTo>
                <a:cubicBezTo>
                  <a:pt x="5045254" y="1827776"/>
                  <a:pt x="5034392" y="1815152"/>
                  <a:pt x="5025293" y="1801504"/>
                </a:cubicBezTo>
                <a:cubicBezTo>
                  <a:pt x="4980623" y="1622828"/>
                  <a:pt x="5052012" y="1868591"/>
                  <a:pt x="4970702" y="1705970"/>
                </a:cubicBezTo>
                <a:cubicBezTo>
                  <a:pt x="4960328" y="1685222"/>
                  <a:pt x="4963719" y="1659950"/>
                  <a:pt x="4957054" y="1637731"/>
                </a:cubicBezTo>
                <a:cubicBezTo>
                  <a:pt x="4950014" y="1614266"/>
                  <a:pt x="4938361" y="1592431"/>
                  <a:pt x="4929759" y="1569492"/>
                </a:cubicBezTo>
                <a:cubicBezTo>
                  <a:pt x="4924708" y="1556022"/>
                  <a:pt x="4922545" y="1541416"/>
                  <a:pt x="4916111" y="1528549"/>
                </a:cubicBezTo>
                <a:cubicBezTo>
                  <a:pt x="4908775" y="1513878"/>
                  <a:pt x="4897914" y="1501254"/>
                  <a:pt x="4888815" y="1487606"/>
                </a:cubicBezTo>
                <a:lnTo>
                  <a:pt x="4847872" y="1364776"/>
                </a:lnTo>
                <a:lnTo>
                  <a:pt x="4834224" y="1323832"/>
                </a:lnTo>
                <a:cubicBezTo>
                  <a:pt x="4829675" y="1296537"/>
                  <a:pt x="4829328" y="1268198"/>
                  <a:pt x="4820577" y="1241946"/>
                </a:cubicBezTo>
                <a:cubicBezTo>
                  <a:pt x="4815390" y="1226385"/>
                  <a:pt x="4798886" y="1216418"/>
                  <a:pt x="4793281" y="1201003"/>
                </a:cubicBezTo>
                <a:cubicBezTo>
                  <a:pt x="4780461" y="1165747"/>
                  <a:pt x="4775084" y="1128214"/>
                  <a:pt x="4765986" y="1091820"/>
                </a:cubicBezTo>
                <a:cubicBezTo>
                  <a:pt x="4723330" y="921196"/>
                  <a:pt x="4777841" y="1133313"/>
                  <a:pt x="4738690" y="996286"/>
                </a:cubicBezTo>
                <a:cubicBezTo>
                  <a:pt x="4732862" y="975887"/>
                  <a:pt x="4722300" y="922562"/>
                  <a:pt x="4711395" y="900752"/>
                </a:cubicBezTo>
                <a:cubicBezTo>
                  <a:pt x="4704060" y="886081"/>
                  <a:pt x="4692237" y="874050"/>
                  <a:pt x="4684099" y="859809"/>
                </a:cubicBezTo>
                <a:cubicBezTo>
                  <a:pt x="4674005" y="842144"/>
                  <a:pt x="4668629" y="821773"/>
                  <a:pt x="4656804" y="805217"/>
                </a:cubicBezTo>
                <a:cubicBezTo>
                  <a:pt x="4632923" y="771783"/>
                  <a:pt x="4607563" y="758742"/>
                  <a:pt x="4574917" y="736979"/>
                </a:cubicBezTo>
                <a:cubicBezTo>
                  <a:pt x="4565818" y="723331"/>
                  <a:pt x="4561269" y="705134"/>
                  <a:pt x="4547621" y="696035"/>
                </a:cubicBezTo>
                <a:cubicBezTo>
                  <a:pt x="4532014" y="685631"/>
                  <a:pt x="4510996" y="687778"/>
                  <a:pt x="4493030" y="682388"/>
                </a:cubicBezTo>
                <a:cubicBezTo>
                  <a:pt x="4465472" y="674120"/>
                  <a:pt x="4438439" y="664191"/>
                  <a:pt x="4411144" y="655092"/>
                </a:cubicBezTo>
                <a:cubicBezTo>
                  <a:pt x="4397496" y="650543"/>
                  <a:pt x="4384391" y="643809"/>
                  <a:pt x="4370201" y="641444"/>
                </a:cubicBezTo>
                <a:lnTo>
                  <a:pt x="4288314" y="627797"/>
                </a:lnTo>
                <a:cubicBezTo>
                  <a:pt x="4274666" y="618698"/>
                  <a:pt x="4262447" y="606962"/>
                  <a:pt x="4247371" y="600501"/>
                </a:cubicBezTo>
                <a:cubicBezTo>
                  <a:pt x="4209892" y="584438"/>
                  <a:pt x="4108356" y="576507"/>
                  <a:pt x="4083598" y="573206"/>
                </a:cubicBezTo>
                <a:lnTo>
                  <a:pt x="3988063" y="559558"/>
                </a:lnTo>
                <a:lnTo>
                  <a:pt x="3401209" y="573206"/>
                </a:lnTo>
                <a:cubicBezTo>
                  <a:pt x="3358882" y="574899"/>
                  <a:pt x="3282291" y="591530"/>
                  <a:pt x="3237436" y="600501"/>
                </a:cubicBezTo>
                <a:cubicBezTo>
                  <a:pt x="3141069" y="648685"/>
                  <a:pt x="3219205" y="617187"/>
                  <a:pt x="3073663" y="641444"/>
                </a:cubicBezTo>
                <a:cubicBezTo>
                  <a:pt x="3022467" y="649977"/>
                  <a:pt x="3023559" y="655760"/>
                  <a:pt x="2978129" y="668740"/>
                </a:cubicBezTo>
                <a:cubicBezTo>
                  <a:pt x="2960094" y="673893"/>
                  <a:pt x="2941333" y="676457"/>
                  <a:pt x="2923538" y="682388"/>
                </a:cubicBezTo>
                <a:cubicBezTo>
                  <a:pt x="2870632" y="700023"/>
                  <a:pt x="2829158" y="725830"/>
                  <a:pt x="2773412" y="736979"/>
                </a:cubicBezTo>
                <a:cubicBezTo>
                  <a:pt x="2676961" y="756268"/>
                  <a:pt x="2727179" y="743291"/>
                  <a:pt x="2623287" y="777922"/>
                </a:cubicBezTo>
                <a:cubicBezTo>
                  <a:pt x="2609639" y="782471"/>
                  <a:pt x="2594314" y="783590"/>
                  <a:pt x="2582344" y="791570"/>
                </a:cubicBezTo>
                <a:cubicBezTo>
                  <a:pt x="2568696" y="800668"/>
                  <a:pt x="2556759" y="813106"/>
                  <a:pt x="2541401" y="818865"/>
                </a:cubicBezTo>
                <a:cubicBezTo>
                  <a:pt x="2519681" y="827010"/>
                  <a:pt x="2495806" y="827481"/>
                  <a:pt x="2473162" y="832513"/>
                </a:cubicBezTo>
                <a:cubicBezTo>
                  <a:pt x="2454852" y="836582"/>
                  <a:pt x="2436606" y="841008"/>
                  <a:pt x="2418571" y="846161"/>
                </a:cubicBezTo>
                <a:cubicBezTo>
                  <a:pt x="2404738" y="850113"/>
                  <a:pt x="2391584" y="856320"/>
                  <a:pt x="2377627" y="859809"/>
                </a:cubicBezTo>
                <a:cubicBezTo>
                  <a:pt x="2355123" y="865435"/>
                  <a:pt x="2331893" y="867830"/>
                  <a:pt x="2309389" y="873456"/>
                </a:cubicBezTo>
                <a:cubicBezTo>
                  <a:pt x="2295432" y="876945"/>
                  <a:pt x="2282463" y="883869"/>
                  <a:pt x="2268445" y="887104"/>
                </a:cubicBezTo>
                <a:cubicBezTo>
                  <a:pt x="2036578" y="940613"/>
                  <a:pt x="2218442" y="894376"/>
                  <a:pt x="2050081" y="928047"/>
                </a:cubicBezTo>
                <a:cubicBezTo>
                  <a:pt x="2031688" y="931725"/>
                  <a:pt x="2014059" y="939042"/>
                  <a:pt x="1995490" y="941695"/>
                </a:cubicBezTo>
                <a:cubicBezTo>
                  <a:pt x="1950230" y="948161"/>
                  <a:pt x="1904505" y="950794"/>
                  <a:pt x="1859012" y="955343"/>
                </a:cubicBezTo>
                <a:cubicBezTo>
                  <a:pt x="1831717" y="964441"/>
                  <a:pt x="1805213" y="976397"/>
                  <a:pt x="1777126" y="982638"/>
                </a:cubicBezTo>
                <a:cubicBezTo>
                  <a:pt x="1723100" y="994644"/>
                  <a:pt x="1667622" y="999080"/>
                  <a:pt x="1613353" y="1009934"/>
                </a:cubicBezTo>
                <a:cubicBezTo>
                  <a:pt x="1590607" y="1014483"/>
                  <a:pt x="1568224" y="1021573"/>
                  <a:pt x="1545114" y="1023582"/>
                </a:cubicBezTo>
                <a:cubicBezTo>
                  <a:pt x="1463409" y="1030687"/>
                  <a:pt x="1381317" y="1032268"/>
                  <a:pt x="1299454" y="1037229"/>
                </a:cubicBezTo>
                <a:cubicBezTo>
                  <a:pt x="1080862" y="1050477"/>
                  <a:pt x="1150416" y="1043917"/>
                  <a:pt x="985556" y="1064525"/>
                </a:cubicBezTo>
                <a:cubicBezTo>
                  <a:pt x="958260" y="1073623"/>
                  <a:pt x="931582" y="1084842"/>
                  <a:pt x="903669" y="1091820"/>
                </a:cubicBezTo>
                <a:cubicBezTo>
                  <a:pt x="861874" y="1102269"/>
                  <a:pt x="748152" y="1114268"/>
                  <a:pt x="712601" y="1119116"/>
                </a:cubicBezTo>
                <a:cubicBezTo>
                  <a:pt x="648855" y="1127809"/>
                  <a:pt x="584619" y="1133793"/>
                  <a:pt x="521532" y="1146411"/>
                </a:cubicBezTo>
                <a:cubicBezTo>
                  <a:pt x="498786" y="1150960"/>
                  <a:pt x="476174" y="1156245"/>
                  <a:pt x="453293" y="1160059"/>
                </a:cubicBezTo>
                <a:cubicBezTo>
                  <a:pt x="421563" y="1165347"/>
                  <a:pt x="389302" y="1167398"/>
                  <a:pt x="357759" y="1173707"/>
                </a:cubicBezTo>
                <a:cubicBezTo>
                  <a:pt x="320973" y="1181064"/>
                  <a:pt x="285486" y="1194292"/>
                  <a:pt x="248577" y="1201003"/>
                </a:cubicBezTo>
                <a:cubicBezTo>
                  <a:pt x="185278" y="1212512"/>
                  <a:pt x="57508" y="1228298"/>
                  <a:pt x="57508" y="1228298"/>
                </a:cubicBezTo>
                <a:cubicBezTo>
                  <a:pt x="-5592" y="1133651"/>
                  <a:pt x="10393" y="1170851"/>
                  <a:pt x="2917" y="968991"/>
                </a:cubicBezTo>
                <a:cubicBezTo>
                  <a:pt x="1057" y="918777"/>
                  <a:pt x="-7258" y="863107"/>
                  <a:pt x="16565" y="818865"/>
                </a:cubicBezTo>
                <a:cubicBezTo>
                  <a:pt x="30206" y="793532"/>
                  <a:pt x="71156" y="800668"/>
                  <a:pt x="98451" y="791570"/>
                </a:cubicBezTo>
                <a:lnTo>
                  <a:pt x="139395" y="777922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hord 15"/>
          <p:cNvSpPr/>
          <p:nvPr/>
        </p:nvSpPr>
        <p:spPr>
          <a:xfrm rot="8295704">
            <a:off x="9611134" y="1127940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hord 16"/>
          <p:cNvSpPr/>
          <p:nvPr/>
        </p:nvSpPr>
        <p:spPr>
          <a:xfrm rot="8295704">
            <a:off x="10943148" y="1114986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Chord 93"/>
          <p:cNvSpPr/>
          <p:nvPr/>
        </p:nvSpPr>
        <p:spPr>
          <a:xfrm rot="8295704">
            <a:off x="183207" y="1076822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Chord 94"/>
          <p:cNvSpPr/>
          <p:nvPr/>
        </p:nvSpPr>
        <p:spPr>
          <a:xfrm rot="8295704">
            <a:off x="1622027" y="1127939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Chord 95"/>
          <p:cNvSpPr/>
          <p:nvPr/>
        </p:nvSpPr>
        <p:spPr>
          <a:xfrm rot="13304296" flipH="1">
            <a:off x="2968207" y="1127939"/>
            <a:ext cx="1175108" cy="2010676"/>
          </a:xfrm>
          <a:prstGeom prst="chord">
            <a:avLst>
              <a:gd name="adj1" fmla="val 2733278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Chord 96"/>
          <p:cNvSpPr/>
          <p:nvPr/>
        </p:nvSpPr>
        <p:spPr>
          <a:xfrm rot="8295704">
            <a:off x="8212834" y="1086995"/>
            <a:ext cx="1175108" cy="2010676"/>
          </a:xfrm>
          <a:prstGeom prst="chord">
            <a:avLst>
              <a:gd name="adj1" fmla="val 2693024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Chord 97"/>
          <p:cNvSpPr/>
          <p:nvPr/>
        </p:nvSpPr>
        <p:spPr>
          <a:xfrm rot="8295704">
            <a:off x="5888826" y="1127937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Chord 98"/>
          <p:cNvSpPr/>
          <p:nvPr/>
        </p:nvSpPr>
        <p:spPr>
          <a:xfrm rot="8295704">
            <a:off x="7206626" y="1286546"/>
            <a:ext cx="928333" cy="1693459"/>
          </a:xfrm>
          <a:prstGeom prst="chord">
            <a:avLst>
              <a:gd name="adj1" fmla="val 2678779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Chord 99"/>
          <p:cNvSpPr/>
          <p:nvPr/>
        </p:nvSpPr>
        <p:spPr>
          <a:xfrm rot="13304296" flipH="1">
            <a:off x="4330248" y="1086994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Connector 100"/>
          <p:cNvCxnSpPr/>
          <p:nvPr/>
        </p:nvCxnSpPr>
        <p:spPr>
          <a:xfrm>
            <a:off x="50991" y="2051390"/>
            <a:ext cx="12192000" cy="81886"/>
          </a:xfrm>
          <a:prstGeom prst="line">
            <a:avLst/>
          </a:prstGeom>
          <a:ln w="762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0" y="2033516"/>
            <a:ext cx="12192000" cy="81886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785996" y="724193"/>
            <a:ext cx="3725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13995" y="740977"/>
            <a:ext cx="3725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238556" y="1107037"/>
            <a:ext cx="33897" cy="4608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1238556" y="-123537"/>
            <a:ext cx="16948" cy="38527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582750" y="89218"/>
            <a:ext cx="406491" cy="34503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623960" y="1046052"/>
            <a:ext cx="324072" cy="33891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00292" y="1062836"/>
            <a:ext cx="340941" cy="27464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20427" y="99729"/>
            <a:ext cx="372594" cy="33452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86589" y="232874"/>
            <a:ext cx="971729" cy="9826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457200">
              <a:srgbClr val="C000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/>
          <p:cNvSpPr/>
          <p:nvPr/>
        </p:nvSpPr>
        <p:spPr>
          <a:xfrm>
            <a:off x="1119958" y="2941973"/>
            <a:ext cx="1548684" cy="750627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/>
          <p:cNvSpPr/>
          <p:nvPr/>
        </p:nvSpPr>
        <p:spPr>
          <a:xfrm>
            <a:off x="1174572" y="2347902"/>
            <a:ext cx="1439455" cy="625197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/>
          <p:cNvSpPr/>
          <p:nvPr/>
        </p:nvSpPr>
        <p:spPr>
          <a:xfrm>
            <a:off x="1272453" y="1882903"/>
            <a:ext cx="1218827" cy="464999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Isosceles Triangle 86"/>
          <p:cNvSpPr/>
          <p:nvPr/>
        </p:nvSpPr>
        <p:spPr>
          <a:xfrm>
            <a:off x="10896000" y="4775336"/>
            <a:ext cx="1234272" cy="616029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Isosceles Triangle 87"/>
          <p:cNvSpPr/>
          <p:nvPr/>
        </p:nvSpPr>
        <p:spPr>
          <a:xfrm>
            <a:off x="10939526" y="4287790"/>
            <a:ext cx="1147219" cy="5130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Isosceles Triangle 88"/>
          <p:cNvSpPr/>
          <p:nvPr/>
        </p:nvSpPr>
        <p:spPr>
          <a:xfrm>
            <a:off x="11017536" y="3906172"/>
            <a:ext cx="971382" cy="381618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Isosceles Triangle 90"/>
          <p:cNvSpPr/>
          <p:nvPr/>
        </p:nvSpPr>
        <p:spPr>
          <a:xfrm>
            <a:off x="7178165" y="523733"/>
            <a:ext cx="1906295" cy="62858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Isosceles Triangle 91"/>
          <p:cNvSpPr/>
          <p:nvPr/>
        </p:nvSpPr>
        <p:spPr>
          <a:xfrm>
            <a:off x="9364411" y="556112"/>
            <a:ext cx="1906295" cy="62858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8926658" y="505003"/>
            <a:ext cx="668742" cy="69515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/>
          <p:cNvSpPr txBox="1"/>
          <p:nvPr/>
        </p:nvSpPr>
        <p:spPr>
          <a:xfrm>
            <a:off x="2256107" y="153569"/>
            <a:ext cx="576682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চারকোণা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আকৃতিতে ক্লিক করি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951695" y="4273834"/>
            <a:ext cx="2388357" cy="11625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Isosceles Triangle 59"/>
          <p:cNvSpPr/>
          <p:nvPr/>
        </p:nvSpPr>
        <p:spPr>
          <a:xfrm rot="10955397">
            <a:off x="5118380" y="2110104"/>
            <a:ext cx="364749" cy="739601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/>
          <p:cNvSpPr/>
          <p:nvPr/>
        </p:nvSpPr>
        <p:spPr>
          <a:xfrm rot="10955397">
            <a:off x="4606302" y="2123266"/>
            <a:ext cx="364749" cy="739601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582846" y="2766289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/>
          <p:cNvCxnSpPr/>
          <p:nvPr/>
        </p:nvCxnSpPr>
        <p:spPr>
          <a:xfrm>
            <a:off x="6598635" y="3988159"/>
            <a:ext cx="36129" cy="10854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Isosceles Triangle 75"/>
          <p:cNvSpPr/>
          <p:nvPr/>
        </p:nvSpPr>
        <p:spPr>
          <a:xfrm rot="15836674">
            <a:off x="6964678" y="4435913"/>
            <a:ext cx="364749" cy="1103289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/>
          <p:cNvSpPr/>
          <p:nvPr/>
        </p:nvSpPr>
        <p:spPr>
          <a:xfrm rot="5400000">
            <a:off x="5900745" y="4476857"/>
            <a:ext cx="364749" cy="1103289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6235872" y="3386438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775816" y="3836710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812682" y="3747048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5678147" y="3137376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804347" y="3009115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219155" y="2724255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90915" y="232873"/>
            <a:ext cx="971729" cy="982638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glow rad="457200">
              <a:srgbClr val="C000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/>
          <p:cNvSpPr/>
          <p:nvPr/>
        </p:nvSpPr>
        <p:spPr>
          <a:xfrm>
            <a:off x="1107524" y="2960621"/>
            <a:ext cx="1548684" cy="750627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/>
          <p:cNvSpPr/>
          <p:nvPr/>
        </p:nvSpPr>
        <p:spPr>
          <a:xfrm>
            <a:off x="1184615" y="2338768"/>
            <a:ext cx="1439455" cy="625197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/>
          <p:cNvSpPr/>
          <p:nvPr/>
        </p:nvSpPr>
        <p:spPr>
          <a:xfrm>
            <a:off x="1294928" y="1873769"/>
            <a:ext cx="1218827" cy="464999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Isosceles Triangle 84"/>
          <p:cNvSpPr/>
          <p:nvPr/>
        </p:nvSpPr>
        <p:spPr>
          <a:xfrm>
            <a:off x="10939527" y="4778735"/>
            <a:ext cx="1234272" cy="616029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Isosceles Triangle 101"/>
          <p:cNvSpPr/>
          <p:nvPr/>
        </p:nvSpPr>
        <p:spPr>
          <a:xfrm>
            <a:off x="10983053" y="4291189"/>
            <a:ext cx="1147219" cy="513090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Isosceles Triangle 102"/>
          <p:cNvSpPr/>
          <p:nvPr/>
        </p:nvSpPr>
        <p:spPr>
          <a:xfrm>
            <a:off x="11061063" y="3909571"/>
            <a:ext cx="971382" cy="381618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Isosceles Triangle 104"/>
          <p:cNvSpPr/>
          <p:nvPr/>
        </p:nvSpPr>
        <p:spPr>
          <a:xfrm>
            <a:off x="7184681" y="531074"/>
            <a:ext cx="1906295" cy="628580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/>
          <p:cNvSpPr/>
          <p:nvPr/>
        </p:nvSpPr>
        <p:spPr>
          <a:xfrm>
            <a:off x="9409668" y="563862"/>
            <a:ext cx="1906295" cy="628580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8953316" y="490445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7929200" y="4223327"/>
            <a:ext cx="2388357" cy="11625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Isosceles Triangle 115"/>
          <p:cNvSpPr/>
          <p:nvPr/>
        </p:nvSpPr>
        <p:spPr>
          <a:xfrm rot="10955397">
            <a:off x="5139683" y="2141105"/>
            <a:ext cx="364749" cy="806648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Isosceles Triangle 116"/>
          <p:cNvSpPr/>
          <p:nvPr/>
        </p:nvSpPr>
        <p:spPr>
          <a:xfrm rot="10955397">
            <a:off x="4567922" y="2120826"/>
            <a:ext cx="401502" cy="812491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4597969" y="2749127"/>
            <a:ext cx="933506" cy="987827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Connector 121"/>
          <p:cNvCxnSpPr/>
          <p:nvPr/>
        </p:nvCxnSpPr>
        <p:spPr>
          <a:xfrm>
            <a:off x="6589631" y="3990244"/>
            <a:ext cx="36129" cy="108543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Isosceles Triangle 122"/>
          <p:cNvSpPr/>
          <p:nvPr/>
        </p:nvSpPr>
        <p:spPr>
          <a:xfrm rot="15836674">
            <a:off x="6964679" y="4450814"/>
            <a:ext cx="364749" cy="1103289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Isosceles Triangle 123"/>
          <p:cNvSpPr/>
          <p:nvPr/>
        </p:nvSpPr>
        <p:spPr>
          <a:xfrm rot="5400000">
            <a:off x="5874537" y="4469374"/>
            <a:ext cx="364749" cy="1103289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6255260" y="3388901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5766812" y="3838795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6803678" y="3749133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5669143" y="3139461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6795343" y="2997254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6210151" y="2726340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8247000" y="4376452"/>
            <a:ext cx="559555" cy="79070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8953316" y="4442203"/>
            <a:ext cx="461978" cy="3953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9690535" y="4403553"/>
            <a:ext cx="461978" cy="3953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8240832" y="4348754"/>
            <a:ext cx="559555" cy="79070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9690535" y="4408925"/>
            <a:ext cx="461978" cy="39535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8947690" y="4450773"/>
            <a:ext cx="461978" cy="39535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8251947" y="5148428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9409668" y="5148429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8246472" y="5130185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9415294" y="5155277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732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</p:childTnLst>
        </p:cTn>
      </p:par>
    </p:tnLst>
    <p:bldLst>
      <p:bldP spid="86" grpId="0" animBg="1"/>
      <p:bldP spid="84" grpId="0" animBg="1"/>
      <p:bldP spid="58" grpId="0" animBg="1"/>
      <p:bldP spid="119" grpId="0" animBg="1"/>
      <p:bldP spid="53" grpId="0" animBg="1"/>
      <p:bldP spid="73" grpId="0" animBg="1"/>
      <p:bldP spid="18" grpId="0" animBg="1"/>
      <p:bldP spid="54" grpId="0" animBg="1"/>
      <p:bldP spid="55" grpId="0" animBg="1"/>
      <p:bldP spid="56" grpId="0" animBg="1"/>
      <p:bldP spid="87" grpId="0" animBg="1"/>
      <p:bldP spid="88" grpId="0" animBg="1"/>
      <p:bldP spid="89" grpId="0" animBg="1"/>
      <p:bldP spid="91" grpId="0" animBg="1"/>
      <p:bldP spid="92" grpId="0" animBg="1"/>
      <p:bldP spid="90" grpId="0" animBg="1"/>
      <p:bldP spid="79" grpId="0" animBg="1"/>
      <p:bldP spid="60" grpId="0" animBg="1"/>
      <p:bldP spid="61" grpId="0" animBg="1"/>
      <p:bldP spid="57" grpId="0" animBg="1"/>
      <p:bldP spid="76" grpId="0" animBg="1"/>
      <p:bldP spid="78" grpId="0" animBg="1"/>
      <p:bldP spid="62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70" grpId="0" animBg="1"/>
      <p:bldP spid="85" grpId="0" animBg="1"/>
      <p:bldP spid="102" grpId="0" animBg="1"/>
      <p:bldP spid="103" grpId="0" animBg="1"/>
      <p:bldP spid="105" grpId="0" animBg="1"/>
      <p:bldP spid="106" grpId="0" animBg="1"/>
      <p:bldP spid="107" grpId="0" animBg="1"/>
      <p:bldP spid="109" grpId="0" animBg="1"/>
      <p:bldP spid="116" grpId="0" animBg="1"/>
      <p:bldP spid="117" grpId="0" animBg="1"/>
      <p:bldP spid="120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81" grpId="0" animBg="1"/>
      <p:bldP spid="82" grpId="0" animBg="1"/>
      <p:bldP spid="83" grpId="0" animBg="1"/>
      <p:bldP spid="110" grpId="0" animBg="1"/>
      <p:bldP spid="111" grpId="0" animBg="1"/>
      <p:bldP spid="112" grpId="0" animBg="1"/>
      <p:bldP spid="66" grpId="0" animBg="1"/>
      <p:bldP spid="69" grpId="0" animBg="1"/>
      <p:bldP spid="113" grpId="0" animBg="1"/>
      <p:bldP spid="1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-7464" y="2102687"/>
            <a:ext cx="12249508" cy="478354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76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11392161" y="5211433"/>
            <a:ext cx="241950" cy="7504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11409727" y="5211433"/>
            <a:ext cx="241950" cy="75043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4823803" y="3577988"/>
            <a:ext cx="403661" cy="705134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/>
          <p:cNvSpPr/>
          <p:nvPr/>
        </p:nvSpPr>
        <p:spPr>
          <a:xfrm>
            <a:off x="4823802" y="3650453"/>
            <a:ext cx="403661" cy="70513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742509" y="3473355"/>
            <a:ext cx="303583" cy="9144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1742509" y="3457845"/>
            <a:ext cx="303583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-50992" y="4003020"/>
            <a:ext cx="12259120" cy="2743200"/>
          </a:xfrm>
          <a:custGeom>
            <a:avLst/>
            <a:gdLst>
              <a:gd name="connsiteX0" fmla="*/ 43860 w 12259120"/>
              <a:gd name="connsiteY0" fmla="*/ 777922 h 2743200"/>
              <a:gd name="connsiteX1" fmla="*/ 275872 w 12259120"/>
              <a:gd name="connsiteY1" fmla="*/ 764274 h 2743200"/>
              <a:gd name="connsiteX2" fmla="*/ 357759 w 12259120"/>
              <a:gd name="connsiteY2" fmla="*/ 723331 h 2743200"/>
              <a:gd name="connsiteX3" fmla="*/ 466941 w 12259120"/>
              <a:gd name="connsiteY3" fmla="*/ 709683 h 2743200"/>
              <a:gd name="connsiteX4" fmla="*/ 548827 w 12259120"/>
              <a:gd name="connsiteY4" fmla="*/ 682388 h 2743200"/>
              <a:gd name="connsiteX5" fmla="*/ 589771 w 12259120"/>
              <a:gd name="connsiteY5" fmla="*/ 668740 h 2743200"/>
              <a:gd name="connsiteX6" fmla="*/ 658009 w 12259120"/>
              <a:gd name="connsiteY6" fmla="*/ 655092 h 2743200"/>
              <a:gd name="connsiteX7" fmla="*/ 767192 w 12259120"/>
              <a:gd name="connsiteY7" fmla="*/ 627797 h 2743200"/>
              <a:gd name="connsiteX8" fmla="*/ 821783 w 12259120"/>
              <a:gd name="connsiteY8" fmla="*/ 600501 h 2743200"/>
              <a:gd name="connsiteX9" fmla="*/ 944612 w 12259120"/>
              <a:gd name="connsiteY9" fmla="*/ 573206 h 2743200"/>
              <a:gd name="connsiteX10" fmla="*/ 1026499 w 12259120"/>
              <a:gd name="connsiteY10" fmla="*/ 545910 h 2743200"/>
              <a:gd name="connsiteX11" fmla="*/ 1135681 w 12259120"/>
              <a:gd name="connsiteY11" fmla="*/ 518614 h 2743200"/>
              <a:gd name="connsiteX12" fmla="*/ 1190272 w 12259120"/>
              <a:gd name="connsiteY12" fmla="*/ 491319 h 2743200"/>
              <a:gd name="connsiteX13" fmla="*/ 1244863 w 12259120"/>
              <a:gd name="connsiteY13" fmla="*/ 477671 h 2743200"/>
              <a:gd name="connsiteX14" fmla="*/ 1408636 w 12259120"/>
              <a:gd name="connsiteY14" fmla="*/ 450376 h 2743200"/>
              <a:gd name="connsiteX15" fmla="*/ 1531466 w 12259120"/>
              <a:gd name="connsiteY15" fmla="*/ 409432 h 2743200"/>
              <a:gd name="connsiteX16" fmla="*/ 1627001 w 12259120"/>
              <a:gd name="connsiteY16" fmla="*/ 382137 h 2743200"/>
              <a:gd name="connsiteX17" fmla="*/ 1722535 w 12259120"/>
              <a:gd name="connsiteY17" fmla="*/ 368489 h 2743200"/>
              <a:gd name="connsiteX18" fmla="*/ 1818069 w 12259120"/>
              <a:gd name="connsiteY18" fmla="*/ 341194 h 2743200"/>
              <a:gd name="connsiteX19" fmla="*/ 1872660 w 12259120"/>
              <a:gd name="connsiteY19" fmla="*/ 313898 h 2743200"/>
              <a:gd name="connsiteX20" fmla="*/ 2159263 w 12259120"/>
              <a:gd name="connsiteY20" fmla="*/ 300250 h 2743200"/>
              <a:gd name="connsiteX21" fmla="*/ 2254798 w 12259120"/>
              <a:gd name="connsiteY21" fmla="*/ 286603 h 2743200"/>
              <a:gd name="connsiteX22" fmla="*/ 2295741 w 12259120"/>
              <a:gd name="connsiteY22" fmla="*/ 272955 h 2743200"/>
              <a:gd name="connsiteX23" fmla="*/ 2363980 w 12259120"/>
              <a:gd name="connsiteY23" fmla="*/ 259307 h 2743200"/>
              <a:gd name="connsiteX24" fmla="*/ 2486809 w 12259120"/>
              <a:gd name="connsiteY24" fmla="*/ 232011 h 2743200"/>
              <a:gd name="connsiteX25" fmla="*/ 2541401 w 12259120"/>
              <a:gd name="connsiteY25" fmla="*/ 204716 h 2743200"/>
              <a:gd name="connsiteX26" fmla="*/ 2677878 w 12259120"/>
              <a:gd name="connsiteY26" fmla="*/ 177420 h 2743200"/>
              <a:gd name="connsiteX27" fmla="*/ 2787060 w 12259120"/>
              <a:gd name="connsiteY27" fmla="*/ 150125 h 2743200"/>
              <a:gd name="connsiteX28" fmla="*/ 2882595 w 12259120"/>
              <a:gd name="connsiteY28" fmla="*/ 122829 h 2743200"/>
              <a:gd name="connsiteX29" fmla="*/ 3155550 w 12259120"/>
              <a:gd name="connsiteY29" fmla="*/ 95534 h 2743200"/>
              <a:gd name="connsiteX30" fmla="*/ 3660517 w 12259120"/>
              <a:gd name="connsiteY30" fmla="*/ 54591 h 2743200"/>
              <a:gd name="connsiteX31" fmla="*/ 3756051 w 12259120"/>
              <a:gd name="connsiteY31" fmla="*/ 40943 h 2743200"/>
              <a:gd name="connsiteX32" fmla="*/ 3878881 w 12259120"/>
              <a:gd name="connsiteY32" fmla="*/ 13647 h 2743200"/>
              <a:gd name="connsiteX33" fmla="*/ 3947120 w 12259120"/>
              <a:gd name="connsiteY33" fmla="*/ 0 h 2743200"/>
              <a:gd name="connsiteX34" fmla="*/ 4602212 w 12259120"/>
              <a:gd name="connsiteY34" fmla="*/ 27295 h 2743200"/>
              <a:gd name="connsiteX35" fmla="*/ 4847872 w 12259120"/>
              <a:gd name="connsiteY35" fmla="*/ 40943 h 2743200"/>
              <a:gd name="connsiteX36" fmla="*/ 4984350 w 12259120"/>
              <a:gd name="connsiteY36" fmla="*/ 68238 h 2743200"/>
              <a:gd name="connsiteX37" fmla="*/ 5189066 w 12259120"/>
              <a:gd name="connsiteY37" fmla="*/ 95534 h 2743200"/>
              <a:gd name="connsiteX38" fmla="*/ 5298248 w 12259120"/>
              <a:gd name="connsiteY38" fmla="*/ 136477 h 2743200"/>
              <a:gd name="connsiteX39" fmla="*/ 5434726 w 12259120"/>
              <a:gd name="connsiteY39" fmla="*/ 177420 h 2743200"/>
              <a:gd name="connsiteX40" fmla="*/ 5475669 w 12259120"/>
              <a:gd name="connsiteY40" fmla="*/ 191068 h 2743200"/>
              <a:gd name="connsiteX41" fmla="*/ 5502965 w 12259120"/>
              <a:gd name="connsiteY41" fmla="*/ 232011 h 2743200"/>
              <a:gd name="connsiteX42" fmla="*/ 5625795 w 12259120"/>
              <a:gd name="connsiteY42" fmla="*/ 300250 h 2743200"/>
              <a:gd name="connsiteX43" fmla="*/ 5639442 w 12259120"/>
              <a:gd name="connsiteY43" fmla="*/ 341194 h 2743200"/>
              <a:gd name="connsiteX44" fmla="*/ 5694033 w 12259120"/>
              <a:gd name="connsiteY44" fmla="*/ 423080 h 2743200"/>
              <a:gd name="connsiteX45" fmla="*/ 5680386 w 12259120"/>
              <a:gd name="connsiteY45" fmla="*/ 532262 h 2743200"/>
              <a:gd name="connsiteX46" fmla="*/ 5612147 w 12259120"/>
              <a:gd name="connsiteY46" fmla="*/ 668740 h 2743200"/>
              <a:gd name="connsiteX47" fmla="*/ 5571204 w 12259120"/>
              <a:gd name="connsiteY47" fmla="*/ 696035 h 2743200"/>
              <a:gd name="connsiteX48" fmla="*/ 5475669 w 12259120"/>
              <a:gd name="connsiteY48" fmla="*/ 805217 h 2743200"/>
              <a:gd name="connsiteX49" fmla="*/ 5462021 w 12259120"/>
              <a:gd name="connsiteY49" fmla="*/ 859809 h 2743200"/>
              <a:gd name="connsiteX50" fmla="*/ 5448374 w 12259120"/>
              <a:gd name="connsiteY50" fmla="*/ 941695 h 2743200"/>
              <a:gd name="connsiteX51" fmla="*/ 5434726 w 12259120"/>
              <a:gd name="connsiteY51" fmla="*/ 1009934 h 2743200"/>
              <a:gd name="connsiteX52" fmla="*/ 5475669 w 12259120"/>
              <a:gd name="connsiteY52" fmla="*/ 1337480 h 2743200"/>
              <a:gd name="connsiteX53" fmla="*/ 5502965 w 12259120"/>
              <a:gd name="connsiteY53" fmla="*/ 1378423 h 2743200"/>
              <a:gd name="connsiteX54" fmla="*/ 5516612 w 12259120"/>
              <a:gd name="connsiteY54" fmla="*/ 1419367 h 2743200"/>
              <a:gd name="connsiteX55" fmla="*/ 5557556 w 12259120"/>
              <a:gd name="connsiteY55" fmla="*/ 1446662 h 2743200"/>
              <a:gd name="connsiteX56" fmla="*/ 5612147 w 12259120"/>
              <a:gd name="connsiteY56" fmla="*/ 1487606 h 2743200"/>
              <a:gd name="connsiteX57" fmla="*/ 5734977 w 12259120"/>
              <a:gd name="connsiteY57" fmla="*/ 1555844 h 2743200"/>
              <a:gd name="connsiteX58" fmla="*/ 5857807 w 12259120"/>
              <a:gd name="connsiteY58" fmla="*/ 1596788 h 2743200"/>
              <a:gd name="connsiteX59" fmla="*/ 5994284 w 12259120"/>
              <a:gd name="connsiteY59" fmla="*/ 1651379 h 2743200"/>
              <a:gd name="connsiteX60" fmla="*/ 6171705 w 12259120"/>
              <a:gd name="connsiteY60" fmla="*/ 1678674 h 2743200"/>
              <a:gd name="connsiteX61" fmla="*/ 6622081 w 12259120"/>
              <a:gd name="connsiteY61" fmla="*/ 1665026 h 2743200"/>
              <a:gd name="connsiteX62" fmla="*/ 6990571 w 12259120"/>
              <a:gd name="connsiteY62" fmla="*/ 1637731 h 2743200"/>
              <a:gd name="connsiteX63" fmla="*/ 7072457 w 12259120"/>
              <a:gd name="connsiteY63" fmla="*/ 1610435 h 2743200"/>
              <a:gd name="connsiteX64" fmla="*/ 7440947 w 12259120"/>
              <a:gd name="connsiteY64" fmla="*/ 1637731 h 2743200"/>
              <a:gd name="connsiteX65" fmla="*/ 10225090 w 12259120"/>
              <a:gd name="connsiteY65" fmla="*/ 1665026 h 2743200"/>
              <a:gd name="connsiteX66" fmla="*/ 11030308 w 12259120"/>
              <a:gd name="connsiteY66" fmla="*/ 1719617 h 2743200"/>
              <a:gd name="connsiteX67" fmla="*/ 11139490 w 12259120"/>
              <a:gd name="connsiteY67" fmla="*/ 1733265 h 2743200"/>
              <a:gd name="connsiteX68" fmla="*/ 11221377 w 12259120"/>
              <a:gd name="connsiteY68" fmla="*/ 1760561 h 2743200"/>
              <a:gd name="connsiteX69" fmla="*/ 11439741 w 12259120"/>
              <a:gd name="connsiteY69" fmla="*/ 1774209 h 2743200"/>
              <a:gd name="connsiteX70" fmla="*/ 11644457 w 12259120"/>
              <a:gd name="connsiteY70" fmla="*/ 1801504 h 2743200"/>
              <a:gd name="connsiteX71" fmla="*/ 11794583 w 12259120"/>
              <a:gd name="connsiteY71" fmla="*/ 1828800 h 2743200"/>
              <a:gd name="connsiteX72" fmla="*/ 11849174 w 12259120"/>
              <a:gd name="connsiteY72" fmla="*/ 1842447 h 2743200"/>
              <a:gd name="connsiteX73" fmla="*/ 12012947 w 12259120"/>
              <a:gd name="connsiteY73" fmla="*/ 1856095 h 2743200"/>
              <a:gd name="connsiteX74" fmla="*/ 12053890 w 12259120"/>
              <a:gd name="connsiteY74" fmla="*/ 1869743 h 2743200"/>
              <a:gd name="connsiteX75" fmla="*/ 12176720 w 12259120"/>
              <a:gd name="connsiteY75" fmla="*/ 1883391 h 2743200"/>
              <a:gd name="connsiteX76" fmla="*/ 12231311 w 12259120"/>
              <a:gd name="connsiteY76" fmla="*/ 1910686 h 2743200"/>
              <a:gd name="connsiteX77" fmla="*/ 12244959 w 12259120"/>
              <a:gd name="connsiteY77" fmla="*/ 2593074 h 2743200"/>
              <a:gd name="connsiteX78" fmla="*/ 12190368 w 12259120"/>
              <a:gd name="connsiteY78" fmla="*/ 2688609 h 2743200"/>
              <a:gd name="connsiteX79" fmla="*/ 11944708 w 12259120"/>
              <a:gd name="connsiteY79" fmla="*/ 2743200 h 2743200"/>
              <a:gd name="connsiteX80" fmla="*/ 11330559 w 12259120"/>
              <a:gd name="connsiteY80" fmla="*/ 2715904 h 2743200"/>
              <a:gd name="connsiteX81" fmla="*/ 11057604 w 12259120"/>
              <a:gd name="connsiteY81" fmla="*/ 2702256 h 2743200"/>
              <a:gd name="connsiteX82" fmla="*/ 10211442 w 12259120"/>
              <a:gd name="connsiteY82" fmla="*/ 2688609 h 2743200"/>
              <a:gd name="connsiteX83" fmla="*/ 9842953 w 12259120"/>
              <a:gd name="connsiteY83" fmla="*/ 2674961 h 2743200"/>
              <a:gd name="connsiteX84" fmla="*/ 9638236 w 12259120"/>
              <a:gd name="connsiteY84" fmla="*/ 2634017 h 2743200"/>
              <a:gd name="connsiteX85" fmla="*/ 9488111 w 12259120"/>
              <a:gd name="connsiteY85" fmla="*/ 2620370 h 2743200"/>
              <a:gd name="connsiteX86" fmla="*/ 9310690 w 12259120"/>
              <a:gd name="connsiteY86" fmla="*/ 2593074 h 2743200"/>
              <a:gd name="connsiteX87" fmla="*/ 9269747 w 12259120"/>
              <a:gd name="connsiteY87" fmla="*/ 2565779 h 2743200"/>
              <a:gd name="connsiteX88" fmla="*/ 9215156 w 12259120"/>
              <a:gd name="connsiteY88" fmla="*/ 2552131 h 2743200"/>
              <a:gd name="connsiteX89" fmla="*/ 9146917 w 12259120"/>
              <a:gd name="connsiteY89" fmla="*/ 2538483 h 2743200"/>
              <a:gd name="connsiteX90" fmla="*/ 9065030 w 12259120"/>
              <a:gd name="connsiteY90" fmla="*/ 2524835 h 2743200"/>
              <a:gd name="connsiteX91" fmla="*/ 9024087 w 12259120"/>
              <a:gd name="connsiteY91" fmla="*/ 2511188 h 2743200"/>
              <a:gd name="connsiteX92" fmla="*/ 8751132 w 12259120"/>
              <a:gd name="connsiteY92" fmla="*/ 2470244 h 2743200"/>
              <a:gd name="connsiteX93" fmla="*/ 8082392 w 12259120"/>
              <a:gd name="connsiteY93" fmla="*/ 2442949 h 2743200"/>
              <a:gd name="connsiteX94" fmla="*/ 7345412 w 12259120"/>
              <a:gd name="connsiteY94" fmla="*/ 2415653 h 2743200"/>
              <a:gd name="connsiteX95" fmla="*/ 7072457 w 12259120"/>
              <a:gd name="connsiteY95" fmla="*/ 2402006 h 2743200"/>
              <a:gd name="connsiteX96" fmla="*/ 7004218 w 12259120"/>
              <a:gd name="connsiteY96" fmla="*/ 2374710 h 2743200"/>
              <a:gd name="connsiteX97" fmla="*/ 6731263 w 12259120"/>
              <a:gd name="connsiteY97" fmla="*/ 2347414 h 2743200"/>
              <a:gd name="connsiteX98" fmla="*/ 6308183 w 12259120"/>
              <a:gd name="connsiteY98" fmla="*/ 2333767 h 2743200"/>
              <a:gd name="connsiteX99" fmla="*/ 5898750 w 12259120"/>
              <a:gd name="connsiteY99" fmla="*/ 2306471 h 2743200"/>
              <a:gd name="connsiteX100" fmla="*/ 5844159 w 12259120"/>
              <a:gd name="connsiteY100" fmla="*/ 2292823 h 2743200"/>
              <a:gd name="connsiteX101" fmla="*/ 5775920 w 12259120"/>
              <a:gd name="connsiteY101" fmla="*/ 2279176 h 2743200"/>
              <a:gd name="connsiteX102" fmla="*/ 5571204 w 12259120"/>
              <a:gd name="connsiteY102" fmla="*/ 2251880 h 2743200"/>
              <a:gd name="connsiteX103" fmla="*/ 5489317 w 12259120"/>
              <a:gd name="connsiteY103" fmla="*/ 2224585 h 2743200"/>
              <a:gd name="connsiteX104" fmla="*/ 5448374 w 12259120"/>
              <a:gd name="connsiteY104" fmla="*/ 2183641 h 2743200"/>
              <a:gd name="connsiteX105" fmla="*/ 5311896 w 12259120"/>
              <a:gd name="connsiteY105" fmla="*/ 2115403 h 2743200"/>
              <a:gd name="connsiteX106" fmla="*/ 5270953 w 12259120"/>
              <a:gd name="connsiteY106" fmla="*/ 2074459 h 2743200"/>
              <a:gd name="connsiteX107" fmla="*/ 5189066 w 12259120"/>
              <a:gd name="connsiteY107" fmla="*/ 2019868 h 2743200"/>
              <a:gd name="connsiteX108" fmla="*/ 5093532 w 12259120"/>
              <a:gd name="connsiteY108" fmla="*/ 1924334 h 2743200"/>
              <a:gd name="connsiteX109" fmla="*/ 5052589 w 12259120"/>
              <a:gd name="connsiteY109" fmla="*/ 1842447 h 2743200"/>
              <a:gd name="connsiteX110" fmla="*/ 5025293 w 12259120"/>
              <a:gd name="connsiteY110" fmla="*/ 1801504 h 2743200"/>
              <a:gd name="connsiteX111" fmla="*/ 4970702 w 12259120"/>
              <a:gd name="connsiteY111" fmla="*/ 1705970 h 2743200"/>
              <a:gd name="connsiteX112" fmla="*/ 4957054 w 12259120"/>
              <a:gd name="connsiteY112" fmla="*/ 1637731 h 2743200"/>
              <a:gd name="connsiteX113" fmla="*/ 4929759 w 12259120"/>
              <a:gd name="connsiteY113" fmla="*/ 1569492 h 2743200"/>
              <a:gd name="connsiteX114" fmla="*/ 4916111 w 12259120"/>
              <a:gd name="connsiteY114" fmla="*/ 1528549 h 2743200"/>
              <a:gd name="connsiteX115" fmla="*/ 4888815 w 12259120"/>
              <a:gd name="connsiteY115" fmla="*/ 1487606 h 2743200"/>
              <a:gd name="connsiteX116" fmla="*/ 4847872 w 12259120"/>
              <a:gd name="connsiteY116" fmla="*/ 1364776 h 2743200"/>
              <a:gd name="connsiteX117" fmla="*/ 4834224 w 12259120"/>
              <a:gd name="connsiteY117" fmla="*/ 1323832 h 2743200"/>
              <a:gd name="connsiteX118" fmla="*/ 4820577 w 12259120"/>
              <a:gd name="connsiteY118" fmla="*/ 1241946 h 2743200"/>
              <a:gd name="connsiteX119" fmla="*/ 4793281 w 12259120"/>
              <a:gd name="connsiteY119" fmla="*/ 1201003 h 2743200"/>
              <a:gd name="connsiteX120" fmla="*/ 4765986 w 12259120"/>
              <a:gd name="connsiteY120" fmla="*/ 1091820 h 2743200"/>
              <a:gd name="connsiteX121" fmla="*/ 4738690 w 12259120"/>
              <a:gd name="connsiteY121" fmla="*/ 996286 h 2743200"/>
              <a:gd name="connsiteX122" fmla="*/ 4711395 w 12259120"/>
              <a:gd name="connsiteY122" fmla="*/ 900752 h 2743200"/>
              <a:gd name="connsiteX123" fmla="*/ 4684099 w 12259120"/>
              <a:gd name="connsiteY123" fmla="*/ 859809 h 2743200"/>
              <a:gd name="connsiteX124" fmla="*/ 4656804 w 12259120"/>
              <a:gd name="connsiteY124" fmla="*/ 805217 h 2743200"/>
              <a:gd name="connsiteX125" fmla="*/ 4574917 w 12259120"/>
              <a:gd name="connsiteY125" fmla="*/ 736979 h 2743200"/>
              <a:gd name="connsiteX126" fmla="*/ 4547621 w 12259120"/>
              <a:gd name="connsiteY126" fmla="*/ 696035 h 2743200"/>
              <a:gd name="connsiteX127" fmla="*/ 4493030 w 12259120"/>
              <a:gd name="connsiteY127" fmla="*/ 682388 h 2743200"/>
              <a:gd name="connsiteX128" fmla="*/ 4411144 w 12259120"/>
              <a:gd name="connsiteY128" fmla="*/ 655092 h 2743200"/>
              <a:gd name="connsiteX129" fmla="*/ 4370201 w 12259120"/>
              <a:gd name="connsiteY129" fmla="*/ 641444 h 2743200"/>
              <a:gd name="connsiteX130" fmla="*/ 4288314 w 12259120"/>
              <a:gd name="connsiteY130" fmla="*/ 627797 h 2743200"/>
              <a:gd name="connsiteX131" fmla="*/ 4247371 w 12259120"/>
              <a:gd name="connsiteY131" fmla="*/ 600501 h 2743200"/>
              <a:gd name="connsiteX132" fmla="*/ 4083598 w 12259120"/>
              <a:gd name="connsiteY132" fmla="*/ 573206 h 2743200"/>
              <a:gd name="connsiteX133" fmla="*/ 3988063 w 12259120"/>
              <a:gd name="connsiteY133" fmla="*/ 559558 h 2743200"/>
              <a:gd name="connsiteX134" fmla="*/ 3401209 w 12259120"/>
              <a:gd name="connsiteY134" fmla="*/ 573206 h 2743200"/>
              <a:gd name="connsiteX135" fmla="*/ 3237436 w 12259120"/>
              <a:gd name="connsiteY135" fmla="*/ 600501 h 2743200"/>
              <a:gd name="connsiteX136" fmla="*/ 3073663 w 12259120"/>
              <a:gd name="connsiteY136" fmla="*/ 641444 h 2743200"/>
              <a:gd name="connsiteX137" fmla="*/ 2978129 w 12259120"/>
              <a:gd name="connsiteY137" fmla="*/ 668740 h 2743200"/>
              <a:gd name="connsiteX138" fmla="*/ 2923538 w 12259120"/>
              <a:gd name="connsiteY138" fmla="*/ 682388 h 2743200"/>
              <a:gd name="connsiteX139" fmla="*/ 2773412 w 12259120"/>
              <a:gd name="connsiteY139" fmla="*/ 736979 h 2743200"/>
              <a:gd name="connsiteX140" fmla="*/ 2623287 w 12259120"/>
              <a:gd name="connsiteY140" fmla="*/ 777922 h 2743200"/>
              <a:gd name="connsiteX141" fmla="*/ 2582344 w 12259120"/>
              <a:gd name="connsiteY141" fmla="*/ 791570 h 2743200"/>
              <a:gd name="connsiteX142" fmla="*/ 2541401 w 12259120"/>
              <a:gd name="connsiteY142" fmla="*/ 818865 h 2743200"/>
              <a:gd name="connsiteX143" fmla="*/ 2473162 w 12259120"/>
              <a:gd name="connsiteY143" fmla="*/ 832513 h 2743200"/>
              <a:gd name="connsiteX144" fmla="*/ 2418571 w 12259120"/>
              <a:gd name="connsiteY144" fmla="*/ 846161 h 2743200"/>
              <a:gd name="connsiteX145" fmla="*/ 2377627 w 12259120"/>
              <a:gd name="connsiteY145" fmla="*/ 859809 h 2743200"/>
              <a:gd name="connsiteX146" fmla="*/ 2309389 w 12259120"/>
              <a:gd name="connsiteY146" fmla="*/ 873456 h 2743200"/>
              <a:gd name="connsiteX147" fmla="*/ 2268445 w 12259120"/>
              <a:gd name="connsiteY147" fmla="*/ 887104 h 2743200"/>
              <a:gd name="connsiteX148" fmla="*/ 2050081 w 12259120"/>
              <a:gd name="connsiteY148" fmla="*/ 928047 h 2743200"/>
              <a:gd name="connsiteX149" fmla="*/ 1995490 w 12259120"/>
              <a:gd name="connsiteY149" fmla="*/ 941695 h 2743200"/>
              <a:gd name="connsiteX150" fmla="*/ 1859012 w 12259120"/>
              <a:gd name="connsiteY150" fmla="*/ 955343 h 2743200"/>
              <a:gd name="connsiteX151" fmla="*/ 1777126 w 12259120"/>
              <a:gd name="connsiteY151" fmla="*/ 982638 h 2743200"/>
              <a:gd name="connsiteX152" fmla="*/ 1613353 w 12259120"/>
              <a:gd name="connsiteY152" fmla="*/ 1009934 h 2743200"/>
              <a:gd name="connsiteX153" fmla="*/ 1545114 w 12259120"/>
              <a:gd name="connsiteY153" fmla="*/ 1023582 h 2743200"/>
              <a:gd name="connsiteX154" fmla="*/ 1299454 w 12259120"/>
              <a:gd name="connsiteY154" fmla="*/ 1037229 h 2743200"/>
              <a:gd name="connsiteX155" fmla="*/ 985556 w 12259120"/>
              <a:gd name="connsiteY155" fmla="*/ 1064525 h 2743200"/>
              <a:gd name="connsiteX156" fmla="*/ 903669 w 12259120"/>
              <a:gd name="connsiteY156" fmla="*/ 1091820 h 2743200"/>
              <a:gd name="connsiteX157" fmla="*/ 712601 w 12259120"/>
              <a:gd name="connsiteY157" fmla="*/ 1119116 h 2743200"/>
              <a:gd name="connsiteX158" fmla="*/ 521532 w 12259120"/>
              <a:gd name="connsiteY158" fmla="*/ 1146411 h 2743200"/>
              <a:gd name="connsiteX159" fmla="*/ 453293 w 12259120"/>
              <a:gd name="connsiteY159" fmla="*/ 1160059 h 2743200"/>
              <a:gd name="connsiteX160" fmla="*/ 357759 w 12259120"/>
              <a:gd name="connsiteY160" fmla="*/ 1173707 h 2743200"/>
              <a:gd name="connsiteX161" fmla="*/ 248577 w 12259120"/>
              <a:gd name="connsiteY161" fmla="*/ 1201003 h 2743200"/>
              <a:gd name="connsiteX162" fmla="*/ 57508 w 12259120"/>
              <a:gd name="connsiteY162" fmla="*/ 1228298 h 2743200"/>
              <a:gd name="connsiteX163" fmla="*/ 2917 w 12259120"/>
              <a:gd name="connsiteY163" fmla="*/ 968991 h 2743200"/>
              <a:gd name="connsiteX164" fmla="*/ 16565 w 12259120"/>
              <a:gd name="connsiteY164" fmla="*/ 818865 h 2743200"/>
              <a:gd name="connsiteX165" fmla="*/ 98451 w 12259120"/>
              <a:gd name="connsiteY165" fmla="*/ 791570 h 2743200"/>
              <a:gd name="connsiteX166" fmla="*/ 139395 w 12259120"/>
              <a:gd name="connsiteY166" fmla="*/ 777922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12259120" h="2743200">
                <a:moveTo>
                  <a:pt x="43860" y="777922"/>
                </a:moveTo>
                <a:cubicBezTo>
                  <a:pt x="121197" y="773373"/>
                  <a:pt x="198785" y="771983"/>
                  <a:pt x="275872" y="764274"/>
                </a:cubicBezTo>
                <a:cubicBezTo>
                  <a:pt x="361882" y="755673"/>
                  <a:pt x="271202" y="746937"/>
                  <a:pt x="357759" y="723331"/>
                </a:cubicBezTo>
                <a:cubicBezTo>
                  <a:pt x="393144" y="713681"/>
                  <a:pt x="430547" y="714232"/>
                  <a:pt x="466941" y="709683"/>
                </a:cubicBezTo>
                <a:lnTo>
                  <a:pt x="548827" y="682388"/>
                </a:lnTo>
                <a:cubicBezTo>
                  <a:pt x="562475" y="677839"/>
                  <a:pt x="575664" y="671561"/>
                  <a:pt x="589771" y="668740"/>
                </a:cubicBezTo>
                <a:cubicBezTo>
                  <a:pt x="612517" y="664191"/>
                  <a:pt x="635407" y="660308"/>
                  <a:pt x="658009" y="655092"/>
                </a:cubicBezTo>
                <a:cubicBezTo>
                  <a:pt x="694563" y="646657"/>
                  <a:pt x="767192" y="627797"/>
                  <a:pt x="767192" y="627797"/>
                </a:cubicBezTo>
                <a:cubicBezTo>
                  <a:pt x="785389" y="618698"/>
                  <a:pt x="802733" y="607645"/>
                  <a:pt x="821783" y="600501"/>
                </a:cubicBezTo>
                <a:cubicBezTo>
                  <a:pt x="854472" y="588242"/>
                  <a:pt x="912897" y="581856"/>
                  <a:pt x="944612" y="573206"/>
                </a:cubicBezTo>
                <a:cubicBezTo>
                  <a:pt x="972370" y="565636"/>
                  <a:pt x="998286" y="551553"/>
                  <a:pt x="1026499" y="545910"/>
                </a:cubicBezTo>
                <a:cubicBezTo>
                  <a:pt x="1066555" y="537899"/>
                  <a:pt x="1098958" y="534352"/>
                  <a:pt x="1135681" y="518614"/>
                </a:cubicBezTo>
                <a:cubicBezTo>
                  <a:pt x="1154381" y="510600"/>
                  <a:pt x="1171223" y="498462"/>
                  <a:pt x="1190272" y="491319"/>
                </a:cubicBezTo>
                <a:cubicBezTo>
                  <a:pt x="1207835" y="484733"/>
                  <a:pt x="1226427" y="481128"/>
                  <a:pt x="1244863" y="477671"/>
                </a:cubicBezTo>
                <a:cubicBezTo>
                  <a:pt x="1299259" y="467472"/>
                  <a:pt x="1408636" y="450376"/>
                  <a:pt x="1408636" y="450376"/>
                </a:cubicBezTo>
                <a:cubicBezTo>
                  <a:pt x="1526262" y="403325"/>
                  <a:pt x="1428629" y="438813"/>
                  <a:pt x="1531466" y="409432"/>
                </a:cubicBezTo>
                <a:cubicBezTo>
                  <a:pt x="1582619" y="394817"/>
                  <a:pt x="1568343" y="392802"/>
                  <a:pt x="1627001" y="382137"/>
                </a:cubicBezTo>
                <a:cubicBezTo>
                  <a:pt x="1658650" y="376383"/>
                  <a:pt x="1690886" y="374243"/>
                  <a:pt x="1722535" y="368489"/>
                </a:cubicBezTo>
                <a:cubicBezTo>
                  <a:pt x="1742576" y="364845"/>
                  <a:pt x="1796533" y="350424"/>
                  <a:pt x="1818069" y="341194"/>
                </a:cubicBezTo>
                <a:cubicBezTo>
                  <a:pt x="1836769" y="333180"/>
                  <a:pt x="1852460" y="316322"/>
                  <a:pt x="1872660" y="313898"/>
                </a:cubicBezTo>
                <a:cubicBezTo>
                  <a:pt x="1967621" y="302502"/>
                  <a:pt x="2063729" y="304799"/>
                  <a:pt x="2159263" y="300250"/>
                </a:cubicBezTo>
                <a:cubicBezTo>
                  <a:pt x="2191108" y="295701"/>
                  <a:pt x="2223254" y="292912"/>
                  <a:pt x="2254798" y="286603"/>
                </a:cubicBezTo>
                <a:cubicBezTo>
                  <a:pt x="2268905" y="283782"/>
                  <a:pt x="2281785" y="276444"/>
                  <a:pt x="2295741" y="272955"/>
                </a:cubicBezTo>
                <a:cubicBezTo>
                  <a:pt x="2318245" y="267329"/>
                  <a:pt x="2341476" y="264933"/>
                  <a:pt x="2363980" y="259307"/>
                </a:cubicBezTo>
                <a:cubicBezTo>
                  <a:pt x="2498372" y="225708"/>
                  <a:pt x="2261477" y="269567"/>
                  <a:pt x="2486809" y="232011"/>
                </a:cubicBezTo>
                <a:cubicBezTo>
                  <a:pt x="2505006" y="222913"/>
                  <a:pt x="2521839" y="210305"/>
                  <a:pt x="2541401" y="204716"/>
                </a:cubicBezTo>
                <a:cubicBezTo>
                  <a:pt x="2586009" y="191971"/>
                  <a:pt x="2633865" y="192090"/>
                  <a:pt x="2677878" y="177420"/>
                </a:cubicBezTo>
                <a:cubicBezTo>
                  <a:pt x="2771475" y="146222"/>
                  <a:pt x="2655296" y="183066"/>
                  <a:pt x="2787060" y="150125"/>
                </a:cubicBezTo>
                <a:cubicBezTo>
                  <a:pt x="2819190" y="142092"/>
                  <a:pt x="2849833" y="127683"/>
                  <a:pt x="2882595" y="122829"/>
                </a:cubicBezTo>
                <a:cubicBezTo>
                  <a:pt x="2973047" y="109429"/>
                  <a:pt x="3065355" y="110567"/>
                  <a:pt x="3155550" y="95534"/>
                </a:cubicBezTo>
                <a:cubicBezTo>
                  <a:pt x="3431597" y="49525"/>
                  <a:pt x="3264023" y="70450"/>
                  <a:pt x="3660517" y="54591"/>
                </a:cubicBezTo>
                <a:cubicBezTo>
                  <a:pt x="3692362" y="50042"/>
                  <a:pt x="3724434" y="46871"/>
                  <a:pt x="3756051" y="40943"/>
                </a:cubicBezTo>
                <a:cubicBezTo>
                  <a:pt x="3797275" y="33213"/>
                  <a:pt x="3837870" y="22435"/>
                  <a:pt x="3878881" y="13647"/>
                </a:cubicBezTo>
                <a:cubicBezTo>
                  <a:pt x="3901563" y="8787"/>
                  <a:pt x="3924374" y="4549"/>
                  <a:pt x="3947120" y="0"/>
                </a:cubicBezTo>
                <a:lnTo>
                  <a:pt x="4602212" y="27295"/>
                </a:lnTo>
                <a:cubicBezTo>
                  <a:pt x="4684140" y="31019"/>
                  <a:pt x="4766326" y="32206"/>
                  <a:pt x="4847872" y="40943"/>
                </a:cubicBezTo>
                <a:cubicBezTo>
                  <a:pt x="4894002" y="45885"/>
                  <a:pt x="4938187" y="63622"/>
                  <a:pt x="4984350" y="68238"/>
                </a:cubicBezTo>
                <a:cubicBezTo>
                  <a:pt x="5032486" y="73052"/>
                  <a:pt x="5132529" y="78573"/>
                  <a:pt x="5189066" y="95534"/>
                </a:cubicBezTo>
                <a:cubicBezTo>
                  <a:pt x="5477573" y="182085"/>
                  <a:pt x="5112562" y="83423"/>
                  <a:pt x="5298248" y="136477"/>
                </a:cubicBezTo>
                <a:cubicBezTo>
                  <a:pt x="5442636" y="177732"/>
                  <a:pt x="5240118" y="112551"/>
                  <a:pt x="5434726" y="177420"/>
                </a:cubicBezTo>
                <a:lnTo>
                  <a:pt x="5475669" y="191068"/>
                </a:lnTo>
                <a:cubicBezTo>
                  <a:pt x="5484768" y="204716"/>
                  <a:pt x="5490621" y="221210"/>
                  <a:pt x="5502965" y="232011"/>
                </a:cubicBezTo>
                <a:cubicBezTo>
                  <a:pt x="5560726" y="282552"/>
                  <a:pt x="5569558" y="281506"/>
                  <a:pt x="5625795" y="300250"/>
                </a:cubicBezTo>
                <a:cubicBezTo>
                  <a:pt x="5630344" y="313898"/>
                  <a:pt x="5632456" y="328618"/>
                  <a:pt x="5639442" y="341194"/>
                </a:cubicBezTo>
                <a:cubicBezTo>
                  <a:pt x="5655373" y="369871"/>
                  <a:pt x="5694033" y="423080"/>
                  <a:pt x="5694033" y="423080"/>
                </a:cubicBezTo>
                <a:cubicBezTo>
                  <a:pt x="5689484" y="459474"/>
                  <a:pt x="5688071" y="496399"/>
                  <a:pt x="5680386" y="532262"/>
                </a:cubicBezTo>
                <a:cubicBezTo>
                  <a:pt x="5668268" y="588814"/>
                  <a:pt x="5652668" y="628219"/>
                  <a:pt x="5612147" y="668740"/>
                </a:cubicBezTo>
                <a:cubicBezTo>
                  <a:pt x="5600549" y="680338"/>
                  <a:pt x="5584852" y="686937"/>
                  <a:pt x="5571204" y="696035"/>
                </a:cubicBezTo>
                <a:cubicBezTo>
                  <a:pt x="5507514" y="791570"/>
                  <a:pt x="5543908" y="759725"/>
                  <a:pt x="5475669" y="805217"/>
                </a:cubicBezTo>
                <a:cubicBezTo>
                  <a:pt x="5471120" y="823414"/>
                  <a:pt x="5465700" y="841416"/>
                  <a:pt x="5462021" y="859809"/>
                </a:cubicBezTo>
                <a:cubicBezTo>
                  <a:pt x="5456594" y="886943"/>
                  <a:pt x="5453324" y="914470"/>
                  <a:pt x="5448374" y="941695"/>
                </a:cubicBezTo>
                <a:cubicBezTo>
                  <a:pt x="5444224" y="964518"/>
                  <a:pt x="5439275" y="987188"/>
                  <a:pt x="5434726" y="1009934"/>
                </a:cubicBezTo>
                <a:cubicBezTo>
                  <a:pt x="5436176" y="1036026"/>
                  <a:pt x="5427279" y="1264897"/>
                  <a:pt x="5475669" y="1337480"/>
                </a:cubicBezTo>
                <a:lnTo>
                  <a:pt x="5502965" y="1378423"/>
                </a:lnTo>
                <a:cubicBezTo>
                  <a:pt x="5507514" y="1392071"/>
                  <a:pt x="5507625" y="1408133"/>
                  <a:pt x="5516612" y="1419367"/>
                </a:cubicBezTo>
                <a:cubicBezTo>
                  <a:pt x="5526859" y="1432175"/>
                  <a:pt x="5544209" y="1437128"/>
                  <a:pt x="5557556" y="1446662"/>
                </a:cubicBezTo>
                <a:cubicBezTo>
                  <a:pt x="5576066" y="1459883"/>
                  <a:pt x="5593512" y="1474562"/>
                  <a:pt x="5612147" y="1487606"/>
                </a:cubicBezTo>
                <a:cubicBezTo>
                  <a:pt x="5697470" y="1547333"/>
                  <a:pt x="5666653" y="1533071"/>
                  <a:pt x="5734977" y="1555844"/>
                </a:cubicBezTo>
                <a:cubicBezTo>
                  <a:pt x="5820080" y="1612581"/>
                  <a:pt x="5724083" y="1556671"/>
                  <a:pt x="5857807" y="1596788"/>
                </a:cubicBezTo>
                <a:cubicBezTo>
                  <a:pt x="5969168" y="1630196"/>
                  <a:pt x="5849206" y="1627201"/>
                  <a:pt x="5994284" y="1651379"/>
                </a:cubicBezTo>
                <a:cubicBezTo>
                  <a:pt x="6107901" y="1670314"/>
                  <a:pt x="6048777" y="1661112"/>
                  <a:pt x="6171705" y="1678674"/>
                </a:cubicBezTo>
                <a:lnTo>
                  <a:pt x="6622081" y="1665026"/>
                </a:lnTo>
                <a:cubicBezTo>
                  <a:pt x="6774382" y="1658810"/>
                  <a:pt x="6847885" y="1650703"/>
                  <a:pt x="6990571" y="1637731"/>
                </a:cubicBezTo>
                <a:cubicBezTo>
                  <a:pt x="7017866" y="1628632"/>
                  <a:pt x="7043705" y="1611500"/>
                  <a:pt x="7072457" y="1610435"/>
                </a:cubicBezTo>
                <a:cubicBezTo>
                  <a:pt x="8676801" y="1551014"/>
                  <a:pt x="6891455" y="1629881"/>
                  <a:pt x="7440947" y="1637731"/>
                </a:cubicBezTo>
                <a:lnTo>
                  <a:pt x="10225090" y="1665026"/>
                </a:lnTo>
                <a:cubicBezTo>
                  <a:pt x="10720733" y="1704678"/>
                  <a:pt x="10452386" y="1685622"/>
                  <a:pt x="11030308" y="1719617"/>
                </a:cubicBezTo>
                <a:cubicBezTo>
                  <a:pt x="11066702" y="1724166"/>
                  <a:pt x="11103627" y="1725580"/>
                  <a:pt x="11139490" y="1733265"/>
                </a:cubicBezTo>
                <a:cubicBezTo>
                  <a:pt x="11167624" y="1739294"/>
                  <a:pt x="11192869" y="1756673"/>
                  <a:pt x="11221377" y="1760561"/>
                </a:cubicBezTo>
                <a:cubicBezTo>
                  <a:pt x="11293638" y="1770415"/>
                  <a:pt x="11366953" y="1769660"/>
                  <a:pt x="11439741" y="1774209"/>
                </a:cubicBezTo>
                <a:cubicBezTo>
                  <a:pt x="11568289" y="1806344"/>
                  <a:pt x="11408120" y="1769276"/>
                  <a:pt x="11644457" y="1801504"/>
                </a:cubicBezTo>
                <a:cubicBezTo>
                  <a:pt x="11694853" y="1808376"/>
                  <a:pt x="11744708" y="1818825"/>
                  <a:pt x="11794583" y="1828800"/>
                </a:cubicBezTo>
                <a:cubicBezTo>
                  <a:pt x="11812976" y="1832479"/>
                  <a:pt x="11830562" y="1840121"/>
                  <a:pt x="11849174" y="1842447"/>
                </a:cubicBezTo>
                <a:cubicBezTo>
                  <a:pt x="11903531" y="1849242"/>
                  <a:pt x="11958356" y="1851546"/>
                  <a:pt x="12012947" y="1856095"/>
                </a:cubicBezTo>
                <a:cubicBezTo>
                  <a:pt x="12026595" y="1860644"/>
                  <a:pt x="12039700" y="1867378"/>
                  <a:pt x="12053890" y="1869743"/>
                </a:cubicBezTo>
                <a:cubicBezTo>
                  <a:pt x="12094525" y="1876516"/>
                  <a:pt x="12136580" y="1874128"/>
                  <a:pt x="12176720" y="1883391"/>
                </a:cubicBezTo>
                <a:cubicBezTo>
                  <a:pt x="12196544" y="1887966"/>
                  <a:pt x="12213114" y="1901588"/>
                  <a:pt x="12231311" y="1910686"/>
                </a:cubicBezTo>
                <a:cubicBezTo>
                  <a:pt x="12248625" y="2170386"/>
                  <a:pt x="12276122" y="2343774"/>
                  <a:pt x="12244959" y="2593074"/>
                </a:cubicBezTo>
                <a:cubicBezTo>
                  <a:pt x="12244330" y="2598109"/>
                  <a:pt x="12201535" y="2682518"/>
                  <a:pt x="12190368" y="2688609"/>
                </a:cubicBezTo>
                <a:cubicBezTo>
                  <a:pt x="12107532" y="2733793"/>
                  <a:pt x="12034953" y="2733173"/>
                  <a:pt x="11944708" y="2743200"/>
                </a:cubicBezTo>
                <a:lnTo>
                  <a:pt x="11330559" y="2715904"/>
                </a:lnTo>
                <a:cubicBezTo>
                  <a:pt x="11239557" y="2711704"/>
                  <a:pt x="11148676" y="2704477"/>
                  <a:pt x="11057604" y="2702256"/>
                </a:cubicBezTo>
                <a:lnTo>
                  <a:pt x="10211442" y="2688609"/>
                </a:lnTo>
                <a:cubicBezTo>
                  <a:pt x="10088612" y="2684060"/>
                  <a:pt x="9965313" y="2686615"/>
                  <a:pt x="9842953" y="2674961"/>
                </a:cubicBezTo>
                <a:cubicBezTo>
                  <a:pt x="9773676" y="2668363"/>
                  <a:pt x="9707541" y="2640317"/>
                  <a:pt x="9638236" y="2634017"/>
                </a:cubicBezTo>
                <a:cubicBezTo>
                  <a:pt x="9588194" y="2629468"/>
                  <a:pt x="9538052" y="2625919"/>
                  <a:pt x="9488111" y="2620370"/>
                </a:cubicBezTo>
                <a:cubicBezTo>
                  <a:pt x="9435433" y="2614517"/>
                  <a:pt x="9363875" y="2601938"/>
                  <a:pt x="9310690" y="2593074"/>
                </a:cubicBezTo>
                <a:cubicBezTo>
                  <a:pt x="9297042" y="2583976"/>
                  <a:pt x="9284823" y="2572240"/>
                  <a:pt x="9269747" y="2565779"/>
                </a:cubicBezTo>
                <a:cubicBezTo>
                  <a:pt x="9252507" y="2558390"/>
                  <a:pt x="9233466" y="2556200"/>
                  <a:pt x="9215156" y="2552131"/>
                </a:cubicBezTo>
                <a:cubicBezTo>
                  <a:pt x="9192512" y="2547099"/>
                  <a:pt x="9169740" y="2542633"/>
                  <a:pt x="9146917" y="2538483"/>
                </a:cubicBezTo>
                <a:cubicBezTo>
                  <a:pt x="9119691" y="2533533"/>
                  <a:pt x="9092043" y="2530838"/>
                  <a:pt x="9065030" y="2524835"/>
                </a:cubicBezTo>
                <a:cubicBezTo>
                  <a:pt x="9050987" y="2521714"/>
                  <a:pt x="9038154" y="2514202"/>
                  <a:pt x="9024087" y="2511188"/>
                </a:cubicBezTo>
                <a:cubicBezTo>
                  <a:pt x="8949710" y="2495250"/>
                  <a:pt x="8830334" y="2474341"/>
                  <a:pt x="8751132" y="2470244"/>
                </a:cubicBezTo>
                <a:cubicBezTo>
                  <a:pt x="8528331" y="2458720"/>
                  <a:pt x="8082392" y="2442949"/>
                  <a:pt x="8082392" y="2442949"/>
                </a:cubicBezTo>
                <a:cubicBezTo>
                  <a:pt x="7698387" y="2410948"/>
                  <a:pt x="8077242" y="2439260"/>
                  <a:pt x="7345412" y="2415653"/>
                </a:cubicBezTo>
                <a:cubicBezTo>
                  <a:pt x="7254361" y="2412716"/>
                  <a:pt x="7163442" y="2406555"/>
                  <a:pt x="7072457" y="2402006"/>
                </a:cubicBezTo>
                <a:cubicBezTo>
                  <a:pt x="7049711" y="2392907"/>
                  <a:pt x="7027985" y="2380652"/>
                  <a:pt x="7004218" y="2374710"/>
                </a:cubicBezTo>
                <a:cubicBezTo>
                  <a:pt x="6948243" y="2360716"/>
                  <a:pt x="6759541" y="2348699"/>
                  <a:pt x="6731263" y="2347414"/>
                </a:cubicBezTo>
                <a:cubicBezTo>
                  <a:pt x="6590309" y="2341007"/>
                  <a:pt x="6449210" y="2338316"/>
                  <a:pt x="6308183" y="2333767"/>
                </a:cubicBezTo>
                <a:cubicBezTo>
                  <a:pt x="6171705" y="2324668"/>
                  <a:pt x="6035001" y="2318493"/>
                  <a:pt x="5898750" y="2306471"/>
                </a:cubicBezTo>
                <a:cubicBezTo>
                  <a:pt x="5880066" y="2304822"/>
                  <a:pt x="5862469" y="2296892"/>
                  <a:pt x="5844159" y="2292823"/>
                </a:cubicBezTo>
                <a:cubicBezTo>
                  <a:pt x="5821515" y="2287791"/>
                  <a:pt x="5798884" y="2282456"/>
                  <a:pt x="5775920" y="2279176"/>
                </a:cubicBezTo>
                <a:cubicBezTo>
                  <a:pt x="5722905" y="2271603"/>
                  <a:pt x="5628354" y="2266167"/>
                  <a:pt x="5571204" y="2251880"/>
                </a:cubicBezTo>
                <a:cubicBezTo>
                  <a:pt x="5543291" y="2244902"/>
                  <a:pt x="5489317" y="2224585"/>
                  <a:pt x="5489317" y="2224585"/>
                </a:cubicBezTo>
                <a:cubicBezTo>
                  <a:pt x="5475669" y="2210937"/>
                  <a:pt x="5465132" y="2193217"/>
                  <a:pt x="5448374" y="2183641"/>
                </a:cubicBezTo>
                <a:cubicBezTo>
                  <a:pt x="5340503" y="2122000"/>
                  <a:pt x="5446913" y="2250423"/>
                  <a:pt x="5311896" y="2115403"/>
                </a:cubicBezTo>
                <a:cubicBezTo>
                  <a:pt x="5298248" y="2101755"/>
                  <a:pt x="5286188" y="2086309"/>
                  <a:pt x="5270953" y="2074459"/>
                </a:cubicBezTo>
                <a:cubicBezTo>
                  <a:pt x="5245058" y="2054318"/>
                  <a:pt x="5189066" y="2019868"/>
                  <a:pt x="5189066" y="2019868"/>
                </a:cubicBezTo>
                <a:cubicBezTo>
                  <a:pt x="5126495" y="1926012"/>
                  <a:pt x="5165596" y="1948356"/>
                  <a:pt x="5093532" y="1924334"/>
                </a:cubicBezTo>
                <a:cubicBezTo>
                  <a:pt x="5015306" y="1806998"/>
                  <a:pt x="5109093" y="1955456"/>
                  <a:pt x="5052589" y="1842447"/>
                </a:cubicBezTo>
                <a:cubicBezTo>
                  <a:pt x="5045254" y="1827776"/>
                  <a:pt x="5034392" y="1815152"/>
                  <a:pt x="5025293" y="1801504"/>
                </a:cubicBezTo>
                <a:cubicBezTo>
                  <a:pt x="4980623" y="1622828"/>
                  <a:pt x="5052012" y="1868591"/>
                  <a:pt x="4970702" y="1705970"/>
                </a:cubicBezTo>
                <a:cubicBezTo>
                  <a:pt x="4960328" y="1685222"/>
                  <a:pt x="4963719" y="1659950"/>
                  <a:pt x="4957054" y="1637731"/>
                </a:cubicBezTo>
                <a:cubicBezTo>
                  <a:pt x="4950014" y="1614266"/>
                  <a:pt x="4938361" y="1592431"/>
                  <a:pt x="4929759" y="1569492"/>
                </a:cubicBezTo>
                <a:cubicBezTo>
                  <a:pt x="4924708" y="1556022"/>
                  <a:pt x="4922545" y="1541416"/>
                  <a:pt x="4916111" y="1528549"/>
                </a:cubicBezTo>
                <a:cubicBezTo>
                  <a:pt x="4908775" y="1513878"/>
                  <a:pt x="4897914" y="1501254"/>
                  <a:pt x="4888815" y="1487606"/>
                </a:cubicBezTo>
                <a:lnTo>
                  <a:pt x="4847872" y="1364776"/>
                </a:lnTo>
                <a:lnTo>
                  <a:pt x="4834224" y="1323832"/>
                </a:lnTo>
                <a:cubicBezTo>
                  <a:pt x="4829675" y="1296537"/>
                  <a:pt x="4829328" y="1268198"/>
                  <a:pt x="4820577" y="1241946"/>
                </a:cubicBezTo>
                <a:cubicBezTo>
                  <a:pt x="4815390" y="1226385"/>
                  <a:pt x="4798886" y="1216418"/>
                  <a:pt x="4793281" y="1201003"/>
                </a:cubicBezTo>
                <a:cubicBezTo>
                  <a:pt x="4780461" y="1165747"/>
                  <a:pt x="4775084" y="1128214"/>
                  <a:pt x="4765986" y="1091820"/>
                </a:cubicBezTo>
                <a:cubicBezTo>
                  <a:pt x="4723330" y="921196"/>
                  <a:pt x="4777841" y="1133313"/>
                  <a:pt x="4738690" y="996286"/>
                </a:cubicBezTo>
                <a:cubicBezTo>
                  <a:pt x="4732862" y="975887"/>
                  <a:pt x="4722300" y="922562"/>
                  <a:pt x="4711395" y="900752"/>
                </a:cubicBezTo>
                <a:cubicBezTo>
                  <a:pt x="4704060" y="886081"/>
                  <a:pt x="4692237" y="874050"/>
                  <a:pt x="4684099" y="859809"/>
                </a:cubicBezTo>
                <a:cubicBezTo>
                  <a:pt x="4674005" y="842144"/>
                  <a:pt x="4668629" y="821773"/>
                  <a:pt x="4656804" y="805217"/>
                </a:cubicBezTo>
                <a:cubicBezTo>
                  <a:pt x="4632923" y="771783"/>
                  <a:pt x="4607563" y="758742"/>
                  <a:pt x="4574917" y="736979"/>
                </a:cubicBezTo>
                <a:cubicBezTo>
                  <a:pt x="4565818" y="723331"/>
                  <a:pt x="4561269" y="705134"/>
                  <a:pt x="4547621" y="696035"/>
                </a:cubicBezTo>
                <a:cubicBezTo>
                  <a:pt x="4532014" y="685631"/>
                  <a:pt x="4510996" y="687778"/>
                  <a:pt x="4493030" y="682388"/>
                </a:cubicBezTo>
                <a:cubicBezTo>
                  <a:pt x="4465472" y="674120"/>
                  <a:pt x="4438439" y="664191"/>
                  <a:pt x="4411144" y="655092"/>
                </a:cubicBezTo>
                <a:cubicBezTo>
                  <a:pt x="4397496" y="650543"/>
                  <a:pt x="4384391" y="643809"/>
                  <a:pt x="4370201" y="641444"/>
                </a:cubicBezTo>
                <a:lnTo>
                  <a:pt x="4288314" y="627797"/>
                </a:lnTo>
                <a:cubicBezTo>
                  <a:pt x="4274666" y="618698"/>
                  <a:pt x="4262447" y="606962"/>
                  <a:pt x="4247371" y="600501"/>
                </a:cubicBezTo>
                <a:cubicBezTo>
                  <a:pt x="4209892" y="584438"/>
                  <a:pt x="4108356" y="576507"/>
                  <a:pt x="4083598" y="573206"/>
                </a:cubicBezTo>
                <a:lnTo>
                  <a:pt x="3988063" y="559558"/>
                </a:lnTo>
                <a:lnTo>
                  <a:pt x="3401209" y="573206"/>
                </a:lnTo>
                <a:cubicBezTo>
                  <a:pt x="3358882" y="574899"/>
                  <a:pt x="3282291" y="591530"/>
                  <a:pt x="3237436" y="600501"/>
                </a:cubicBezTo>
                <a:cubicBezTo>
                  <a:pt x="3141069" y="648685"/>
                  <a:pt x="3219205" y="617187"/>
                  <a:pt x="3073663" y="641444"/>
                </a:cubicBezTo>
                <a:cubicBezTo>
                  <a:pt x="3022467" y="649977"/>
                  <a:pt x="3023559" y="655760"/>
                  <a:pt x="2978129" y="668740"/>
                </a:cubicBezTo>
                <a:cubicBezTo>
                  <a:pt x="2960094" y="673893"/>
                  <a:pt x="2941333" y="676457"/>
                  <a:pt x="2923538" y="682388"/>
                </a:cubicBezTo>
                <a:cubicBezTo>
                  <a:pt x="2870632" y="700023"/>
                  <a:pt x="2829158" y="725830"/>
                  <a:pt x="2773412" y="736979"/>
                </a:cubicBezTo>
                <a:cubicBezTo>
                  <a:pt x="2676961" y="756268"/>
                  <a:pt x="2727179" y="743291"/>
                  <a:pt x="2623287" y="777922"/>
                </a:cubicBezTo>
                <a:cubicBezTo>
                  <a:pt x="2609639" y="782471"/>
                  <a:pt x="2594314" y="783590"/>
                  <a:pt x="2582344" y="791570"/>
                </a:cubicBezTo>
                <a:cubicBezTo>
                  <a:pt x="2568696" y="800668"/>
                  <a:pt x="2556759" y="813106"/>
                  <a:pt x="2541401" y="818865"/>
                </a:cubicBezTo>
                <a:cubicBezTo>
                  <a:pt x="2519681" y="827010"/>
                  <a:pt x="2495806" y="827481"/>
                  <a:pt x="2473162" y="832513"/>
                </a:cubicBezTo>
                <a:cubicBezTo>
                  <a:pt x="2454852" y="836582"/>
                  <a:pt x="2436606" y="841008"/>
                  <a:pt x="2418571" y="846161"/>
                </a:cubicBezTo>
                <a:cubicBezTo>
                  <a:pt x="2404738" y="850113"/>
                  <a:pt x="2391584" y="856320"/>
                  <a:pt x="2377627" y="859809"/>
                </a:cubicBezTo>
                <a:cubicBezTo>
                  <a:pt x="2355123" y="865435"/>
                  <a:pt x="2331893" y="867830"/>
                  <a:pt x="2309389" y="873456"/>
                </a:cubicBezTo>
                <a:cubicBezTo>
                  <a:pt x="2295432" y="876945"/>
                  <a:pt x="2282463" y="883869"/>
                  <a:pt x="2268445" y="887104"/>
                </a:cubicBezTo>
                <a:cubicBezTo>
                  <a:pt x="2036578" y="940613"/>
                  <a:pt x="2218442" y="894376"/>
                  <a:pt x="2050081" y="928047"/>
                </a:cubicBezTo>
                <a:cubicBezTo>
                  <a:pt x="2031688" y="931725"/>
                  <a:pt x="2014059" y="939042"/>
                  <a:pt x="1995490" y="941695"/>
                </a:cubicBezTo>
                <a:cubicBezTo>
                  <a:pt x="1950230" y="948161"/>
                  <a:pt x="1904505" y="950794"/>
                  <a:pt x="1859012" y="955343"/>
                </a:cubicBezTo>
                <a:cubicBezTo>
                  <a:pt x="1831717" y="964441"/>
                  <a:pt x="1805213" y="976397"/>
                  <a:pt x="1777126" y="982638"/>
                </a:cubicBezTo>
                <a:cubicBezTo>
                  <a:pt x="1723100" y="994644"/>
                  <a:pt x="1667622" y="999080"/>
                  <a:pt x="1613353" y="1009934"/>
                </a:cubicBezTo>
                <a:cubicBezTo>
                  <a:pt x="1590607" y="1014483"/>
                  <a:pt x="1568224" y="1021573"/>
                  <a:pt x="1545114" y="1023582"/>
                </a:cubicBezTo>
                <a:cubicBezTo>
                  <a:pt x="1463409" y="1030687"/>
                  <a:pt x="1381317" y="1032268"/>
                  <a:pt x="1299454" y="1037229"/>
                </a:cubicBezTo>
                <a:cubicBezTo>
                  <a:pt x="1080862" y="1050477"/>
                  <a:pt x="1150416" y="1043917"/>
                  <a:pt x="985556" y="1064525"/>
                </a:cubicBezTo>
                <a:cubicBezTo>
                  <a:pt x="958260" y="1073623"/>
                  <a:pt x="931582" y="1084842"/>
                  <a:pt x="903669" y="1091820"/>
                </a:cubicBezTo>
                <a:cubicBezTo>
                  <a:pt x="861874" y="1102269"/>
                  <a:pt x="748152" y="1114268"/>
                  <a:pt x="712601" y="1119116"/>
                </a:cubicBezTo>
                <a:cubicBezTo>
                  <a:pt x="648855" y="1127809"/>
                  <a:pt x="584619" y="1133793"/>
                  <a:pt x="521532" y="1146411"/>
                </a:cubicBezTo>
                <a:cubicBezTo>
                  <a:pt x="498786" y="1150960"/>
                  <a:pt x="476174" y="1156245"/>
                  <a:pt x="453293" y="1160059"/>
                </a:cubicBezTo>
                <a:cubicBezTo>
                  <a:pt x="421563" y="1165347"/>
                  <a:pt x="389302" y="1167398"/>
                  <a:pt x="357759" y="1173707"/>
                </a:cubicBezTo>
                <a:cubicBezTo>
                  <a:pt x="320973" y="1181064"/>
                  <a:pt x="285486" y="1194292"/>
                  <a:pt x="248577" y="1201003"/>
                </a:cubicBezTo>
                <a:cubicBezTo>
                  <a:pt x="185278" y="1212512"/>
                  <a:pt x="57508" y="1228298"/>
                  <a:pt x="57508" y="1228298"/>
                </a:cubicBezTo>
                <a:cubicBezTo>
                  <a:pt x="-5592" y="1133651"/>
                  <a:pt x="10393" y="1170851"/>
                  <a:pt x="2917" y="968991"/>
                </a:cubicBezTo>
                <a:cubicBezTo>
                  <a:pt x="1057" y="918777"/>
                  <a:pt x="-7258" y="863107"/>
                  <a:pt x="16565" y="818865"/>
                </a:cubicBezTo>
                <a:cubicBezTo>
                  <a:pt x="30206" y="793532"/>
                  <a:pt x="71156" y="800668"/>
                  <a:pt x="98451" y="791570"/>
                </a:cubicBezTo>
                <a:lnTo>
                  <a:pt x="139395" y="777922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hord 15"/>
          <p:cNvSpPr/>
          <p:nvPr/>
        </p:nvSpPr>
        <p:spPr>
          <a:xfrm rot="8295704">
            <a:off x="9611134" y="1127940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hord 16"/>
          <p:cNvSpPr/>
          <p:nvPr/>
        </p:nvSpPr>
        <p:spPr>
          <a:xfrm rot="8295704">
            <a:off x="10943148" y="1114986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Chord 93"/>
          <p:cNvSpPr/>
          <p:nvPr/>
        </p:nvSpPr>
        <p:spPr>
          <a:xfrm rot="8295704">
            <a:off x="183207" y="1076822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Chord 94"/>
          <p:cNvSpPr/>
          <p:nvPr/>
        </p:nvSpPr>
        <p:spPr>
          <a:xfrm rot="8295704">
            <a:off x="1622027" y="1127939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Chord 95"/>
          <p:cNvSpPr/>
          <p:nvPr/>
        </p:nvSpPr>
        <p:spPr>
          <a:xfrm rot="13304296" flipH="1">
            <a:off x="2968207" y="1127939"/>
            <a:ext cx="1175108" cy="2010676"/>
          </a:xfrm>
          <a:prstGeom prst="chord">
            <a:avLst>
              <a:gd name="adj1" fmla="val 2733278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Chord 96"/>
          <p:cNvSpPr/>
          <p:nvPr/>
        </p:nvSpPr>
        <p:spPr>
          <a:xfrm rot="8295704">
            <a:off x="8212834" y="1086995"/>
            <a:ext cx="1175108" cy="2010676"/>
          </a:xfrm>
          <a:prstGeom prst="chord">
            <a:avLst>
              <a:gd name="adj1" fmla="val 2693024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Chord 97"/>
          <p:cNvSpPr/>
          <p:nvPr/>
        </p:nvSpPr>
        <p:spPr>
          <a:xfrm rot="8295704">
            <a:off x="5888826" y="1127937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Chord 98"/>
          <p:cNvSpPr/>
          <p:nvPr/>
        </p:nvSpPr>
        <p:spPr>
          <a:xfrm rot="8295704">
            <a:off x="7206626" y="1286546"/>
            <a:ext cx="928333" cy="1693459"/>
          </a:xfrm>
          <a:prstGeom prst="chord">
            <a:avLst>
              <a:gd name="adj1" fmla="val 2678779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Chord 99"/>
          <p:cNvSpPr/>
          <p:nvPr/>
        </p:nvSpPr>
        <p:spPr>
          <a:xfrm rot="13304296" flipH="1">
            <a:off x="4330248" y="1086994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Connector 100"/>
          <p:cNvCxnSpPr/>
          <p:nvPr/>
        </p:nvCxnSpPr>
        <p:spPr>
          <a:xfrm>
            <a:off x="50991" y="2051390"/>
            <a:ext cx="12192000" cy="81886"/>
          </a:xfrm>
          <a:prstGeom prst="line">
            <a:avLst/>
          </a:prstGeom>
          <a:ln w="762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0" y="2033516"/>
            <a:ext cx="12192000" cy="81886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785996" y="724193"/>
            <a:ext cx="3725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13995" y="740977"/>
            <a:ext cx="3725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238556" y="1107037"/>
            <a:ext cx="33897" cy="4608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1238556" y="-123537"/>
            <a:ext cx="16948" cy="38527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582750" y="89218"/>
            <a:ext cx="406491" cy="34503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623960" y="1046052"/>
            <a:ext cx="324072" cy="33891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00292" y="1062836"/>
            <a:ext cx="340941" cy="27464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20427" y="99729"/>
            <a:ext cx="372594" cy="33452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86589" y="232874"/>
            <a:ext cx="971729" cy="9826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457200">
              <a:srgbClr val="C000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/>
          <p:cNvSpPr/>
          <p:nvPr/>
        </p:nvSpPr>
        <p:spPr>
          <a:xfrm>
            <a:off x="1119958" y="2941973"/>
            <a:ext cx="1548684" cy="750627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/>
          <p:cNvSpPr/>
          <p:nvPr/>
        </p:nvSpPr>
        <p:spPr>
          <a:xfrm>
            <a:off x="1174572" y="2347902"/>
            <a:ext cx="1439455" cy="625197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/>
          <p:cNvSpPr/>
          <p:nvPr/>
        </p:nvSpPr>
        <p:spPr>
          <a:xfrm>
            <a:off x="1272453" y="1882903"/>
            <a:ext cx="1218827" cy="464999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Isosceles Triangle 86"/>
          <p:cNvSpPr/>
          <p:nvPr/>
        </p:nvSpPr>
        <p:spPr>
          <a:xfrm>
            <a:off x="10896000" y="4775336"/>
            <a:ext cx="1234272" cy="616029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Isosceles Triangle 87"/>
          <p:cNvSpPr/>
          <p:nvPr/>
        </p:nvSpPr>
        <p:spPr>
          <a:xfrm>
            <a:off x="10939526" y="4287790"/>
            <a:ext cx="1147219" cy="5130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Isosceles Triangle 88"/>
          <p:cNvSpPr/>
          <p:nvPr/>
        </p:nvSpPr>
        <p:spPr>
          <a:xfrm>
            <a:off x="11017536" y="3906172"/>
            <a:ext cx="971382" cy="381618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Isosceles Triangle 90"/>
          <p:cNvSpPr/>
          <p:nvPr/>
        </p:nvSpPr>
        <p:spPr>
          <a:xfrm>
            <a:off x="7178165" y="523733"/>
            <a:ext cx="1906295" cy="62858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Isosceles Triangle 91"/>
          <p:cNvSpPr/>
          <p:nvPr/>
        </p:nvSpPr>
        <p:spPr>
          <a:xfrm>
            <a:off x="9364411" y="556112"/>
            <a:ext cx="1906295" cy="62858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8926658" y="505003"/>
            <a:ext cx="668742" cy="6951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/>
          <p:cNvSpPr txBox="1"/>
          <p:nvPr/>
        </p:nvSpPr>
        <p:spPr>
          <a:xfrm>
            <a:off x="2286826" y="153569"/>
            <a:ext cx="576682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গোল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আকৃতিতে ক্লিক করি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951695" y="4273834"/>
            <a:ext cx="2388357" cy="11625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Isosceles Triangle 59"/>
          <p:cNvSpPr/>
          <p:nvPr/>
        </p:nvSpPr>
        <p:spPr>
          <a:xfrm rot="10955397">
            <a:off x="5118380" y="2110104"/>
            <a:ext cx="364749" cy="739601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/>
          <p:cNvSpPr/>
          <p:nvPr/>
        </p:nvSpPr>
        <p:spPr>
          <a:xfrm rot="10955397">
            <a:off x="4606302" y="2123266"/>
            <a:ext cx="364749" cy="739601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582846" y="2766289"/>
            <a:ext cx="914400" cy="914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/>
          <p:cNvCxnSpPr/>
          <p:nvPr/>
        </p:nvCxnSpPr>
        <p:spPr>
          <a:xfrm>
            <a:off x="6598635" y="3988159"/>
            <a:ext cx="36129" cy="10854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Isosceles Triangle 75"/>
          <p:cNvSpPr/>
          <p:nvPr/>
        </p:nvSpPr>
        <p:spPr>
          <a:xfrm rot="15836674">
            <a:off x="6964678" y="4435913"/>
            <a:ext cx="364749" cy="1103289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/>
          <p:cNvSpPr/>
          <p:nvPr/>
        </p:nvSpPr>
        <p:spPr>
          <a:xfrm rot="5400000">
            <a:off x="5900745" y="4476857"/>
            <a:ext cx="364749" cy="1103289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6235872" y="3386438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775816" y="3836710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812682" y="3747048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5678147" y="3137376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804347" y="3009115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219155" y="2724255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90915" y="232873"/>
            <a:ext cx="971729" cy="982638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glow rad="457200">
              <a:srgbClr val="C000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/>
          <p:cNvSpPr/>
          <p:nvPr/>
        </p:nvSpPr>
        <p:spPr>
          <a:xfrm>
            <a:off x="1119958" y="2926463"/>
            <a:ext cx="1548684" cy="750627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/>
          <p:cNvSpPr/>
          <p:nvPr/>
        </p:nvSpPr>
        <p:spPr>
          <a:xfrm>
            <a:off x="1174572" y="2332392"/>
            <a:ext cx="1439455" cy="625197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/>
          <p:cNvSpPr/>
          <p:nvPr/>
        </p:nvSpPr>
        <p:spPr>
          <a:xfrm>
            <a:off x="1272453" y="1867393"/>
            <a:ext cx="1218827" cy="464999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Isosceles Triangle 84"/>
          <p:cNvSpPr/>
          <p:nvPr/>
        </p:nvSpPr>
        <p:spPr>
          <a:xfrm>
            <a:off x="10913566" y="4775336"/>
            <a:ext cx="1234272" cy="616029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Isosceles Triangle 101"/>
          <p:cNvSpPr/>
          <p:nvPr/>
        </p:nvSpPr>
        <p:spPr>
          <a:xfrm>
            <a:off x="10957092" y="4287790"/>
            <a:ext cx="1147219" cy="513090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Isosceles Triangle 102"/>
          <p:cNvSpPr/>
          <p:nvPr/>
        </p:nvSpPr>
        <p:spPr>
          <a:xfrm>
            <a:off x="11035102" y="3906172"/>
            <a:ext cx="971382" cy="381618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Isosceles Triangle 104"/>
          <p:cNvSpPr/>
          <p:nvPr/>
        </p:nvSpPr>
        <p:spPr>
          <a:xfrm>
            <a:off x="7239577" y="520468"/>
            <a:ext cx="1906295" cy="628580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/>
          <p:cNvSpPr/>
          <p:nvPr/>
        </p:nvSpPr>
        <p:spPr>
          <a:xfrm>
            <a:off x="9364410" y="563862"/>
            <a:ext cx="1906295" cy="628580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8926657" y="487181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7951694" y="4273834"/>
            <a:ext cx="2388357" cy="11625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Isosceles Triangle 115"/>
          <p:cNvSpPr/>
          <p:nvPr/>
        </p:nvSpPr>
        <p:spPr>
          <a:xfrm rot="10955397">
            <a:off x="5123832" y="2104492"/>
            <a:ext cx="364749" cy="806648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Isosceles Triangle 116"/>
          <p:cNvSpPr/>
          <p:nvPr/>
        </p:nvSpPr>
        <p:spPr>
          <a:xfrm rot="10955397">
            <a:off x="4571214" y="2097688"/>
            <a:ext cx="401502" cy="812491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4586650" y="2748652"/>
            <a:ext cx="933506" cy="987827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Connector 121"/>
          <p:cNvCxnSpPr/>
          <p:nvPr/>
        </p:nvCxnSpPr>
        <p:spPr>
          <a:xfrm>
            <a:off x="6589631" y="3990244"/>
            <a:ext cx="36129" cy="108543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Isosceles Triangle 122"/>
          <p:cNvSpPr/>
          <p:nvPr/>
        </p:nvSpPr>
        <p:spPr>
          <a:xfrm rot="15836674">
            <a:off x="6964677" y="4435913"/>
            <a:ext cx="364749" cy="1103289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Isosceles Triangle 123"/>
          <p:cNvSpPr/>
          <p:nvPr/>
        </p:nvSpPr>
        <p:spPr>
          <a:xfrm rot="5400000">
            <a:off x="5889426" y="4462785"/>
            <a:ext cx="364749" cy="1103289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6255260" y="3388901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5766812" y="3838795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6803678" y="3749133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5669143" y="3139461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6795343" y="2997254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6210151" y="2726340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8247000" y="4376452"/>
            <a:ext cx="559555" cy="790708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8953316" y="4442203"/>
            <a:ext cx="461978" cy="3953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9690535" y="4403553"/>
            <a:ext cx="461978" cy="3953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8263326" y="4348446"/>
            <a:ext cx="559555" cy="79070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/>
          <p:cNvSpPr/>
          <p:nvPr/>
        </p:nvSpPr>
        <p:spPr>
          <a:xfrm>
            <a:off x="9713029" y="4408617"/>
            <a:ext cx="461978" cy="39535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8970184" y="4450465"/>
            <a:ext cx="461978" cy="39535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8251947" y="5148428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9409668" y="5148429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8257916" y="5135255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9409668" y="5131162"/>
            <a:ext cx="668742" cy="695155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732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</p:childTnLst>
        </p:cTn>
      </p:par>
    </p:tnLst>
    <p:bldLst>
      <p:bldP spid="86" grpId="0" animBg="1"/>
      <p:bldP spid="84" grpId="0" animBg="1"/>
      <p:bldP spid="58" grpId="0" animBg="1"/>
      <p:bldP spid="119" grpId="0" animBg="1"/>
      <p:bldP spid="53" grpId="0" animBg="1"/>
      <p:bldP spid="73" grpId="0" animBg="1"/>
      <p:bldP spid="18" grpId="0" animBg="1"/>
      <p:bldP spid="54" grpId="0" animBg="1"/>
      <p:bldP spid="55" grpId="0" animBg="1"/>
      <p:bldP spid="56" grpId="0" animBg="1"/>
      <p:bldP spid="87" grpId="0" animBg="1"/>
      <p:bldP spid="88" grpId="0" animBg="1"/>
      <p:bldP spid="89" grpId="0" animBg="1"/>
      <p:bldP spid="91" grpId="0" animBg="1"/>
      <p:bldP spid="92" grpId="0" animBg="1"/>
      <p:bldP spid="90" grpId="0" animBg="1"/>
      <p:bldP spid="79" grpId="0" animBg="1"/>
      <p:bldP spid="60" grpId="0" animBg="1"/>
      <p:bldP spid="61" grpId="0" animBg="1"/>
      <p:bldP spid="57" grpId="0" animBg="1"/>
      <p:bldP spid="76" grpId="0" animBg="1"/>
      <p:bldP spid="78" grpId="0" animBg="1"/>
      <p:bldP spid="62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70" grpId="0" animBg="1"/>
      <p:bldP spid="74" grpId="0" animBg="1"/>
      <p:bldP spid="75" grpId="0" animBg="1"/>
      <p:bldP spid="77" grpId="0" animBg="1"/>
      <p:bldP spid="85" grpId="0" animBg="1"/>
      <p:bldP spid="102" grpId="0" animBg="1"/>
      <p:bldP spid="103" grpId="0" animBg="1"/>
      <p:bldP spid="105" grpId="0" animBg="1"/>
      <p:bldP spid="106" grpId="0" animBg="1"/>
      <p:bldP spid="107" grpId="0" animBg="1"/>
      <p:bldP spid="109" grpId="0" animBg="1"/>
      <p:bldP spid="116" grpId="0" animBg="1"/>
      <p:bldP spid="117" grpId="0" animBg="1"/>
      <p:bldP spid="120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81" grpId="0" animBg="1"/>
      <p:bldP spid="82" grpId="0" animBg="1"/>
      <p:bldP spid="83" grpId="0" animBg="1"/>
      <p:bldP spid="110" grpId="0" animBg="1"/>
      <p:bldP spid="111" grpId="0" animBg="1"/>
      <p:bldP spid="112" grpId="0" animBg="1"/>
      <p:bldP spid="66" grpId="0" animBg="1"/>
      <p:bldP spid="69" grpId="0" animBg="1"/>
      <p:bldP spid="113" grpId="0" animBg="1"/>
      <p:bldP spid="1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AC4D66-BC13-4E1B-8478-18E7966B5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50" y="1345261"/>
            <a:ext cx="3521122" cy="4790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316435B-6B6B-4094-9156-E5B4EAC8C5BA}"/>
              </a:ext>
            </a:extLst>
          </p:cNvPr>
          <p:cNvSpPr/>
          <p:nvPr/>
        </p:nvSpPr>
        <p:spPr>
          <a:xfrm>
            <a:off x="685800" y="2305343"/>
            <a:ext cx="6324600" cy="1638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/>
              <a:t>তোমার পাঠ্যবইয়ের ৮৮নং পৃষ্ঠা খোল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155891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-7464" y="2102687"/>
            <a:ext cx="12249508" cy="478354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7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/>
          <p:cNvSpPr/>
          <p:nvPr/>
        </p:nvSpPr>
        <p:spPr>
          <a:xfrm>
            <a:off x="11392161" y="5211433"/>
            <a:ext cx="241950" cy="7504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4823803" y="3577988"/>
            <a:ext cx="403661" cy="70513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742509" y="3473355"/>
            <a:ext cx="303583" cy="9144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-50992" y="4003020"/>
            <a:ext cx="12259120" cy="2743200"/>
          </a:xfrm>
          <a:custGeom>
            <a:avLst/>
            <a:gdLst>
              <a:gd name="connsiteX0" fmla="*/ 43860 w 12259120"/>
              <a:gd name="connsiteY0" fmla="*/ 777922 h 2743200"/>
              <a:gd name="connsiteX1" fmla="*/ 275872 w 12259120"/>
              <a:gd name="connsiteY1" fmla="*/ 764274 h 2743200"/>
              <a:gd name="connsiteX2" fmla="*/ 357759 w 12259120"/>
              <a:gd name="connsiteY2" fmla="*/ 723331 h 2743200"/>
              <a:gd name="connsiteX3" fmla="*/ 466941 w 12259120"/>
              <a:gd name="connsiteY3" fmla="*/ 709683 h 2743200"/>
              <a:gd name="connsiteX4" fmla="*/ 548827 w 12259120"/>
              <a:gd name="connsiteY4" fmla="*/ 682388 h 2743200"/>
              <a:gd name="connsiteX5" fmla="*/ 589771 w 12259120"/>
              <a:gd name="connsiteY5" fmla="*/ 668740 h 2743200"/>
              <a:gd name="connsiteX6" fmla="*/ 658009 w 12259120"/>
              <a:gd name="connsiteY6" fmla="*/ 655092 h 2743200"/>
              <a:gd name="connsiteX7" fmla="*/ 767192 w 12259120"/>
              <a:gd name="connsiteY7" fmla="*/ 627797 h 2743200"/>
              <a:gd name="connsiteX8" fmla="*/ 821783 w 12259120"/>
              <a:gd name="connsiteY8" fmla="*/ 600501 h 2743200"/>
              <a:gd name="connsiteX9" fmla="*/ 944612 w 12259120"/>
              <a:gd name="connsiteY9" fmla="*/ 573206 h 2743200"/>
              <a:gd name="connsiteX10" fmla="*/ 1026499 w 12259120"/>
              <a:gd name="connsiteY10" fmla="*/ 545910 h 2743200"/>
              <a:gd name="connsiteX11" fmla="*/ 1135681 w 12259120"/>
              <a:gd name="connsiteY11" fmla="*/ 518614 h 2743200"/>
              <a:gd name="connsiteX12" fmla="*/ 1190272 w 12259120"/>
              <a:gd name="connsiteY12" fmla="*/ 491319 h 2743200"/>
              <a:gd name="connsiteX13" fmla="*/ 1244863 w 12259120"/>
              <a:gd name="connsiteY13" fmla="*/ 477671 h 2743200"/>
              <a:gd name="connsiteX14" fmla="*/ 1408636 w 12259120"/>
              <a:gd name="connsiteY14" fmla="*/ 450376 h 2743200"/>
              <a:gd name="connsiteX15" fmla="*/ 1531466 w 12259120"/>
              <a:gd name="connsiteY15" fmla="*/ 409432 h 2743200"/>
              <a:gd name="connsiteX16" fmla="*/ 1627001 w 12259120"/>
              <a:gd name="connsiteY16" fmla="*/ 382137 h 2743200"/>
              <a:gd name="connsiteX17" fmla="*/ 1722535 w 12259120"/>
              <a:gd name="connsiteY17" fmla="*/ 368489 h 2743200"/>
              <a:gd name="connsiteX18" fmla="*/ 1818069 w 12259120"/>
              <a:gd name="connsiteY18" fmla="*/ 341194 h 2743200"/>
              <a:gd name="connsiteX19" fmla="*/ 1872660 w 12259120"/>
              <a:gd name="connsiteY19" fmla="*/ 313898 h 2743200"/>
              <a:gd name="connsiteX20" fmla="*/ 2159263 w 12259120"/>
              <a:gd name="connsiteY20" fmla="*/ 300250 h 2743200"/>
              <a:gd name="connsiteX21" fmla="*/ 2254798 w 12259120"/>
              <a:gd name="connsiteY21" fmla="*/ 286603 h 2743200"/>
              <a:gd name="connsiteX22" fmla="*/ 2295741 w 12259120"/>
              <a:gd name="connsiteY22" fmla="*/ 272955 h 2743200"/>
              <a:gd name="connsiteX23" fmla="*/ 2363980 w 12259120"/>
              <a:gd name="connsiteY23" fmla="*/ 259307 h 2743200"/>
              <a:gd name="connsiteX24" fmla="*/ 2486809 w 12259120"/>
              <a:gd name="connsiteY24" fmla="*/ 232011 h 2743200"/>
              <a:gd name="connsiteX25" fmla="*/ 2541401 w 12259120"/>
              <a:gd name="connsiteY25" fmla="*/ 204716 h 2743200"/>
              <a:gd name="connsiteX26" fmla="*/ 2677878 w 12259120"/>
              <a:gd name="connsiteY26" fmla="*/ 177420 h 2743200"/>
              <a:gd name="connsiteX27" fmla="*/ 2787060 w 12259120"/>
              <a:gd name="connsiteY27" fmla="*/ 150125 h 2743200"/>
              <a:gd name="connsiteX28" fmla="*/ 2882595 w 12259120"/>
              <a:gd name="connsiteY28" fmla="*/ 122829 h 2743200"/>
              <a:gd name="connsiteX29" fmla="*/ 3155550 w 12259120"/>
              <a:gd name="connsiteY29" fmla="*/ 95534 h 2743200"/>
              <a:gd name="connsiteX30" fmla="*/ 3660517 w 12259120"/>
              <a:gd name="connsiteY30" fmla="*/ 54591 h 2743200"/>
              <a:gd name="connsiteX31" fmla="*/ 3756051 w 12259120"/>
              <a:gd name="connsiteY31" fmla="*/ 40943 h 2743200"/>
              <a:gd name="connsiteX32" fmla="*/ 3878881 w 12259120"/>
              <a:gd name="connsiteY32" fmla="*/ 13647 h 2743200"/>
              <a:gd name="connsiteX33" fmla="*/ 3947120 w 12259120"/>
              <a:gd name="connsiteY33" fmla="*/ 0 h 2743200"/>
              <a:gd name="connsiteX34" fmla="*/ 4602212 w 12259120"/>
              <a:gd name="connsiteY34" fmla="*/ 27295 h 2743200"/>
              <a:gd name="connsiteX35" fmla="*/ 4847872 w 12259120"/>
              <a:gd name="connsiteY35" fmla="*/ 40943 h 2743200"/>
              <a:gd name="connsiteX36" fmla="*/ 4984350 w 12259120"/>
              <a:gd name="connsiteY36" fmla="*/ 68238 h 2743200"/>
              <a:gd name="connsiteX37" fmla="*/ 5189066 w 12259120"/>
              <a:gd name="connsiteY37" fmla="*/ 95534 h 2743200"/>
              <a:gd name="connsiteX38" fmla="*/ 5298248 w 12259120"/>
              <a:gd name="connsiteY38" fmla="*/ 136477 h 2743200"/>
              <a:gd name="connsiteX39" fmla="*/ 5434726 w 12259120"/>
              <a:gd name="connsiteY39" fmla="*/ 177420 h 2743200"/>
              <a:gd name="connsiteX40" fmla="*/ 5475669 w 12259120"/>
              <a:gd name="connsiteY40" fmla="*/ 191068 h 2743200"/>
              <a:gd name="connsiteX41" fmla="*/ 5502965 w 12259120"/>
              <a:gd name="connsiteY41" fmla="*/ 232011 h 2743200"/>
              <a:gd name="connsiteX42" fmla="*/ 5625795 w 12259120"/>
              <a:gd name="connsiteY42" fmla="*/ 300250 h 2743200"/>
              <a:gd name="connsiteX43" fmla="*/ 5639442 w 12259120"/>
              <a:gd name="connsiteY43" fmla="*/ 341194 h 2743200"/>
              <a:gd name="connsiteX44" fmla="*/ 5694033 w 12259120"/>
              <a:gd name="connsiteY44" fmla="*/ 423080 h 2743200"/>
              <a:gd name="connsiteX45" fmla="*/ 5680386 w 12259120"/>
              <a:gd name="connsiteY45" fmla="*/ 532262 h 2743200"/>
              <a:gd name="connsiteX46" fmla="*/ 5612147 w 12259120"/>
              <a:gd name="connsiteY46" fmla="*/ 668740 h 2743200"/>
              <a:gd name="connsiteX47" fmla="*/ 5571204 w 12259120"/>
              <a:gd name="connsiteY47" fmla="*/ 696035 h 2743200"/>
              <a:gd name="connsiteX48" fmla="*/ 5475669 w 12259120"/>
              <a:gd name="connsiteY48" fmla="*/ 805217 h 2743200"/>
              <a:gd name="connsiteX49" fmla="*/ 5462021 w 12259120"/>
              <a:gd name="connsiteY49" fmla="*/ 859809 h 2743200"/>
              <a:gd name="connsiteX50" fmla="*/ 5448374 w 12259120"/>
              <a:gd name="connsiteY50" fmla="*/ 941695 h 2743200"/>
              <a:gd name="connsiteX51" fmla="*/ 5434726 w 12259120"/>
              <a:gd name="connsiteY51" fmla="*/ 1009934 h 2743200"/>
              <a:gd name="connsiteX52" fmla="*/ 5475669 w 12259120"/>
              <a:gd name="connsiteY52" fmla="*/ 1337480 h 2743200"/>
              <a:gd name="connsiteX53" fmla="*/ 5502965 w 12259120"/>
              <a:gd name="connsiteY53" fmla="*/ 1378423 h 2743200"/>
              <a:gd name="connsiteX54" fmla="*/ 5516612 w 12259120"/>
              <a:gd name="connsiteY54" fmla="*/ 1419367 h 2743200"/>
              <a:gd name="connsiteX55" fmla="*/ 5557556 w 12259120"/>
              <a:gd name="connsiteY55" fmla="*/ 1446662 h 2743200"/>
              <a:gd name="connsiteX56" fmla="*/ 5612147 w 12259120"/>
              <a:gd name="connsiteY56" fmla="*/ 1487606 h 2743200"/>
              <a:gd name="connsiteX57" fmla="*/ 5734977 w 12259120"/>
              <a:gd name="connsiteY57" fmla="*/ 1555844 h 2743200"/>
              <a:gd name="connsiteX58" fmla="*/ 5857807 w 12259120"/>
              <a:gd name="connsiteY58" fmla="*/ 1596788 h 2743200"/>
              <a:gd name="connsiteX59" fmla="*/ 5994284 w 12259120"/>
              <a:gd name="connsiteY59" fmla="*/ 1651379 h 2743200"/>
              <a:gd name="connsiteX60" fmla="*/ 6171705 w 12259120"/>
              <a:gd name="connsiteY60" fmla="*/ 1678674 h 2743200"/>
              <a:gd name="connsiteX61" fmla="*/ 6622081 w 12259120"/>
              <a:gd name="connsiteY61" fmla="*/ 1665026 h 2743200"/>
              <a:gd name="connsiteX62" fmla="*/ 6990571 w 12259120"/>
              <a:gd name="connsiteY62" fmla="*/ 1637731 h 2743200"/>
              <a:gd name="connsiteX63" fmla="*/ 7072457 w 12259120"/>
              <a:gd name="connsiteY63" fmla="*/ 1610435 h 2743200"/>
              <a:gd name="connsiteX64" fmla="*/ 7440947 w 12259120"/>
              <a:gd name="connsiteY64" fmla="*/ 1637731 h 2743200"/>
              <a:gd name="connsiteX65" fmla="*/ 10225090 w 12259120"/>
              <a:gd name="connsiteY65" fmla="*/ 1665026 h 2743200"/>
              <a:gd name="connsiteX66" fmla="*/ 11030308 w 12259120"/>
              <a:gd name="connsiteY66" fmla="*/ 1719617 h 2743200"/>
              <a:gd name="connsiteX67" fmla="*/ 11139490 w 12259120"/>
              <a:gd name="connsiteY67" fmla="*/ 1733265 h 2743200"/>
              <a:gd name="connsiteX68" fmla="*/ 11221377 w 12259120"/>
              <a:gd name="connsiteY68" fmla="*/ 1760561 h 2743200"/>
              <a:gd name="connsiteX69" fmla="*/ 11439741 w 12259120"/>
              <a:gd name="connsiteY69" fmla="*/ 1774209 h 2743200"/>
              <a:gd name="connsiteX70" fmla="*/ 11644457 w 12259120"/>
              <a:gd name="connsiteY70" fmla="*/ 1801504 h 2743200"/>
              <a:gd name="connsiteX71" fmla="*/ 11794583 w 12259120"/>
              <a:gd name="connsiteY71" fmla="*/ 1828800 h 2743200"/>
              <a:gd name="connsiteX72" fmla="*/ 11849174 w 12259120"/>
              <a:gd name="connsiteY72" fmla="*/ 1842447 h 2743200"/>
              <a:gd name="connsiteX73" fmla="*/ 12012947 w 12259120"/>
              <a:gd name="connsiteY73" fmla="*/ 1856095 h 2743200"/>
              <a:gd name="connsiteX74" fmla="*/ 12053890 w 12259120"/>
              <a:gd name="connsiteY74" fmla="*/ 1869743 h 2743200"/>
              <a:gd name="connsiteX75" fmla="*/ 12176720 w 12259120"/>
              <a:gd name="connsiteY75" fmla="*/ 1883391 h 2743200"/>
              <a:gd name="connsiteX76" fmla="*/ 12231311 w 12259120"/>
              <a:gd name="connsiteY76" fmla="*/ 1910686 h 2743200"/>
              <a:gd name="connsiteX77" fmla="*/ 12244959 w 12259120"/>
              <a:gd name="connsiteY77" fmla="*/ 2593074 h 2743200"/>
              <a:gd name="connsiteX78" fmla="*/ 12190368 w 12259120"/>
              <a:gd name="connsiteY78" fmla="*/ 2688609 h 2743200"/>
              <a:gd name="connsiteX79" fmla="*/ 11944708 w 12259120"/>
              <a:gd name="connsiteY79" fmla="*/ 2743200 h 2743200"/>
              <a:gd name="connsiteX80" fmla="*/ 11330559 w 12259120"/>
              <a:gd name="connsiteY80" fmla="*/ 2715904 h 2743200"/>
              <a:gd name="connsiteX81" fmla="*/ 11057604 w 12259120"/>
              <a:gd name="connsiteY81" fmla="*/ 2702256 h 2743200"/>
              <a:gd name="connsiteX82" fmla="*/ 10211442 w 12259120"/>
              <a:gd name="connsiteY82" fmla="*/ 2688609 h 2743200"/>
              <a:gd name="connsiteX83" fmla="*/ 9842953 w 12259120"/>
              <a:gd name="connsiteY83" fmla="*/ 2674961 h 2743200"/>
              <a:gd name="connsiteX84" fmla="*/ 9638236 w 12259120"/>
              <a:gd name="connsiteY84" fmla="*/ 2634017 h 2743200"/>
              <a:gd name="connsiteX85" fmla="*/ 9488111 w 12259120"/>
              <a:gd name="connsiteY85" fmla="*/ 2620370 h 2743200"/>
              <a:gd name="connsiteX86" fmla="*/ 9310690 w 12259120"/>
              <a:gd name="connsiteY86" fmla="*/ 2593074 h 2743200"/>
              <a:gd name="connsiteX87" fmla="*/ 9269747 w 12259120"/>
              <a:gd name="connsiteY87" fmla="*/ 2565779 h 2743200"/>
              <a:gd name="connsiteX88" fmla="*/ 9215156 w 12259120"/>
              <a:gd name="connsiteY88" fmla="*/ 2552131 h 2743200"/>
              <a:gd name="connsiteX89" fmla="*/ 9146917 w 12259120"/>
              <a:gd name="connsiteY89" fmla="*/ 2538483 h 2743200"/>
              <a:gd name="connsiteX90" fmla="*/ 9065030 w 12259120"/>
              <a:gd name="connsiteY90" fmla="*/ 2524835 h 2743200"/>
              <a:gd name="connsiteX91" fmla="*/ 9024087 w 12259120"/>
              <a:gd name="connsiteY91" fmla="*/ 2511188 h 2743200"/>
              <a:gd name="connsiteX92" fmla="*/ 8751132 w 12259120"/>
              <a:gd name="connsiteY92" fmla="*/ 2470244 h 2743200"/>
              <a:gd name="connsiteX93" fmla="*/ 8082392 w 12259120"/>
              <a:gd name="connsiteY93" fmla="*/ 2442949 h 2743200"/>
              <a:gd name="connsiteX94" fmla="*/ 7345412 w 12259120"/>
              <a:gd name="connsiteY94" fmla="*/ 2415653 h 2743200"/>
              <a:gd name="connsiteX95" fmla="*/ 7072457 w 12259120"/>
              <a:gd name="connsiteY95" fmla="*/ 2402006 h 2743200"/>
              <a:gd name="connsiteX96" fmla="*/ 7004218 w 12259120"/>
              <a:gd name="connsiteY96" fmla="*/ 2374710 h 2743200"/>
              <a:gd name="connsiteX97" fmla="*/ 6731263 w 12259120"/>
              <a:gd name="connsiteY97" fmla="*/ 2347414 h 2743200"/>
              <a:gd name="connsiteX98" fmla="*/ 6308183 w 12259120"/>
              <a:gd name="connsiteY98" fmla="*/ 2333767 h 2743200"/>
              <a:gd name="connsiteX99" fmla="*/ 5898750 w 12259120"/>
              <a:gd name="connsiteY99" fmla="*/ 2306471 h 2743200"/>
              <a:gd name="connsiteX100" fmla="*/ 5844159 w 12259120"/>
              <a:gd name="connsiteY100" fmla="*/ 2292823 h 2743200"/>
              <a:gd name="connsiteX101" fmla="*/ 5775920 w 12259120"/>
              <a:gd name="connsiteY101" fmla="*/ 2279176 h 2743200"/>
              <a:gd name="connsiteX102" fmla="*/ 5571204 w 12259120"/>
              <a:gd name="connsiteY102" fmla="*/ 2251880 h 2743200"/>
              <a:gd name="connsiteX103" fmla="*/ 5489317 w 12259120"/>
              <a:gd name="connsiteY103" fmla="*/ 2224585 h 2743200"/>
              <a:gd name="connsiteX104" fmla="*/ 5448374 w 12259120"/>
              <a:gd name="connsiteY104" fmla="*/ 2183641 h 2743200"/>
              <a:gd name="connsiteX105" fmla="*/ 5311896 w 12259120"/>
              <a:gd name="connsiteY105" fmla="*/ 2115403 h 2743200"/>
              <a:gd name="connsiteX106" fmla="*/ 5270953 w 12259120"/>
              <a:gd name="connsiteY106" fmla="*/ 2074459 h 2743200"/>
              <a:gd name="connsiteX107" fmla="*/ 5189066 w 12259120"/>
              <a:gd name="connsiteY107" fmla="*/ 2019868 h 2743200"/>
              <a:gd name="connsiteX108" fmla="*/ 5093532 w 12259120"/>
              <a:gd name="connsiteY108" fmla="*/ 1924334 h 2743200"/>
              <a:gd name="connsiteX109" fmla="*/ 5052589 w 12259120"/>
              <a:gd name="connsiteY109" fmla="*/ 1842447 h 2743200"/>
              <a:gd name="connsiteX110" fmla="*/ 5025293 w 12259120"/>
              <a:gd name="connsiteY110" fmla="*/ 1801504 h 2743200"/>
              <a:gd name="connsiteX111" fmla="*/ 4970702 w 12259120"/>
              <a:gd name="connsiteY111" fmla="*/ 1705970 h 2743200"/>
              <a:gd name="connsiteX112" fmla="*/ 4957054 w 12259120"/>
              <a:gd name="connsiteY112" fmla="*/ 1637731 h 2743200"/>
              <a:gd name="connsiteX113" fmla="*/ 4929759 w 12259120"/>
              <a:gd name="connsiteY113" fmla="*/ 1569492 h 2743200"/>
              <a:gd name="connsiteX114" fmla="*/ 4916111 w 12259120"/>
              <a:gd name="connsiteY114" fmla="*/ 1528549 h 2743200"/>
              <a:gd name="connsiteX115" fmla="*/ 4888815 w 12259120"/>
              <a:gd name="connsiteY115" fmla="*/ 1487606 h 2743200"/>
              <a:gd name="connsiteX116" fmla="*/ 4847872 w 12259120"/>
              <a:gd name="connsiteY116" fmla="*/ 1364776 h 2743200"/>
              <a:gd name="connsiteX117" fmla="*/ 4834224 w 12259120"/>
              <a:gd name="connsiteY117" fmla="*/ 1323832 h 2743200"/>
              <a:gd name="connsiteX118" fmla="*/ 4820577 w 12259120"/>
              <a:gd name="connsiteY118" fmla="*/ 1241946 h 2743200"/>
              <a:gd name="connsiteX119" fmla="*/ 4793281 w 12259120"/>
              <a:gd name="connsiteY119" fmla="*/ 1201003 h 2743200"/>
              <a:gd name="connsiteX120" fmla="*/ 4765986 w 12259120"/>
              <a:gd name="connsiteY120" fmla="*/ 1091820 h 2743200"/>
              <a:gd name="connsiteX121" fmla="*/ 4738690 w 12259120"/>
              <a:gd name="connsiteY121" fmla="*/ 996286 h 2743200"/>
              <a:gd name="connsiteX122" fmla="*/ 4711395 w 12259120"/>
              <a:gd name="connsiteY122" fmla="*/ 900752 h 2743200"/>
              <a:gd name="connsiteX123" fmla="*/ 4684099 w 12259120"/>
              <a:gd name="connsiteY123" fmla="*/ 859809 h 2743200"/>
              <a:gd name="connsiteX124" fmla="*/ 4656804 w 12259120"/>
              <a:gd name="connsiteY124" fmla="*/ 805217 h 2743200"/>
              <a:gd name="connsiteX125" fmla="*/ 4574917 w 12259120"/>
              <a:gd name="connsiteY125" fmla="*/ 736979 h 2743200"/>
              <a:gd name="connsiteX126" fmla="*/ 4547621 w 12259120"/>
              <a:gd name="connsiteY126" fmla="*/ 696035 h 2743200"/>
              <a:gd name="connsiteX127" fmla="*/ 4493030 w 12259120"/>
              <a:gd name="connsiteY127" fmla="*/ 682388 h 2743200"/>
              <a:gd name="connsiteX128" fmla="*/ 4411144 w 12259120"/>
              <a:gd name="connsiteY128" fmla="*/ 655092 h 2743200"/>
              <a:gd name="connsiteX129" fmla="*/ 4370201 w 12259120"/>
              <a:gd name="connsiteY129" fmla="*/ 641444 h 2743200"/>
              <a:gd name="connsiteX130" fmla="*/ 4288314 w 12259120"/>
              <a:gd name="connsiteY130" fmla="*/ 627797 h 2743200"/>
              <a:gd name="connsiteX131" fmla="*/ 4247371 w 12259120"/>
              <a:gd name="connsiteY131" fmla="*/ 600501 h 2743200"/>
              <a:gd name="connsiteX132" fmla="*/ 4083598 w 12259120"/>
              <a:gd name="connsiteY132" fmla="*/ 573206 h 2743200"/>
              <a:gd name="connsiteX133" fmla="*/ 3988063 w 12259120"/>
              <a:gd name="connsiteY133" fmla="*/ 559558 h 2743200"/>
              <a:gd name="connsiteX134" fmla="*/ 3401209 w 12259120"/>
              <a:gd name="connsiteY134" fmla="*/ 573206 h 2743200"/>
              <a:gd name="connsiteX135" fmla="*/ 3237436 w 12259120"/>
              <a:gd name="connsiteY135" fmla="*/ 600501 h 2743200"/>
              <a:gd name="connsiteX136" fmla="*/ 3073663 w 12259120"/>
              <a:gd name="connsiteY136" fmla="*/ 641444 h 2743200"/>
              <a:gd name="connsiteX137" fmla="*/ 2978129 w 12259120"/>
              <a:gd name="connsiteY137" fmla="*/ 668740 h 2743200"/>
              <a:gd name="connsiteX138" fmla="*/ 2923538 w 12259120"/>
              <a:gd name="connsiteY138" fmla="*/ 682388 h 2743200"/>
              <a:gd name="connsiteX139" fmla="*/ 2773412 w 12259120"/>
              <a:gd name="connsiteY139" fmla="*/ 736979 h 2743200"/>
              <a:gd name="connsiteX140" fmla="*/ 2623287 w 12259120"/>
              <a:gd name="connsiteY140" fmla="*/ 777922 h 2743200"/>
              <a:gd name="connsiteX141" fmla="*/ 2582344 w 12259120"/>
              <a:gd name="connsiteY141" fmla="*/ 791570 h 2743200"/>
              <a:gd name="connsiteX142" fmla="*/ 2541401 w 12259120"/>
              <a:gd name="connsiteY142" fmla="*/ 818865 h 2743200"/>
              <a:gd name="connsiteX143" fmla="*/ 2473162 w 12259120"/>
              <a:gd name="connsiteY143" fmla="*/ 832513 h 2743200"/>
              <a:gd name="connsiteX144" fmla="*/ 2418571 w 12259120"/>
              <a:gd name="connsiteY144" fmla="*/ 846161 h 2743200"/>
              <a:gd name="connsiteX145" fmla="*/ 2377627 w 12259120"/>
              <a:gd name="connsiteY145" fmla="*/ 859809 h 2743200"/>
              <a:gd name="connsiteX146" fmla="*/ 2309389 w 12259120"/>
              <a:gd name="connsiteY146" fmla="*/ 873456 h 2743200"/>
              <a:gd name="connsiteX147" fmla="*/ 2268445 w 12259120"/>
              <a:gd name="connsiteY147" fmla="*/ 887104 h 2743200"/>
              <a:gd name="connsiteX148" fmla="*/ 2050081 w 12259120"/>
              <a:gd name="connsiteY148" fmla="*/ 928047 h 2743200"/>
              <a:gd name="connsiteX149" fmla="*/ 1995490 w 12259120"/>
              <a:gd name="connsiteY149" fmla="*/ 941695 h 2743200"/>
              <a:gd name="connsiteX150" fmla="*/ 1859012 w 12259120"/>
              <a:gd name="connsiteY150" fmla="*/ 955343 h 2743200"/>
              <a:gd name="connsiteX151" fmla="*/ 1777126 w 12259120"/>
              <a:gd name="connsiteY151" fmla="*/ 982638 h 2743200"/>
              <a:gd name="connsiteX152" fmla="*/ 1613353 w 12259120"/>
              <a:gd name="connsiteY152" fmla="*/ 1009934 h 2743200"/>
              <a:gd name="connsiteX153" fmla="*/ 1545114 w 12259120"/>
              <a:gd name="connsiteY153" fmla="*/ 1023582 h 2743200"/>
              <a:gd name="connsiteX154" fmla="*/ 1299454 w 12259120"/>
              <a:gd name="connsiteY154" fmla="*/ 1037229 h 2743200"/>
              <a:gd name="connsiteX155" fmla="*/ 985556 w 12259120"/>
              <a:gd name="connsiteY155" fmla="*/ 1064525 h 2743200"/>
              <a:gd name="connsiteX156" fmla="*/ 903669 w 12259120"/>
              <a:gd name="connsiteY156" fmla="*/ 1091820 h 2743200"/>
              <a:gd name="connsiteX157" fmla="*/ 712601 w 12259120"/>
              <a:gd name="connsiteY157" fmla="*/ 1119116 h 2743200"/>
              <a:gd name="connsiteX158" fmla="*/ 521532 w 12259120"/>
              <a:gd name="connsiteY158" fmla="*/ 1146411 h 2743200"/>
              <a:gd name="connsiteX159" fmla="*/ 453293 w 12259120"/>
              <a:gd name="connsiteY159" fmla="*/ 1160059 h 2743200"/>
              <a:gd name="connsiteX160" fmla="*/ 357759 w 12259120"/>
              <a:gd name="connsiteY160" fmla="*/ 1173707 h 2743200"/>
              <a:gd name="connsiteX161" fmla="*/ 248577 w 12259120"/>
              <a:gd name="connsiteY161" fmla="*/ 1201003 h 2743200"/>
              <a:gd name="connsiteX162" fmla="*/ 57508 w 12259120"/>
              <a:gd name="connsiteY162" fmla="*/ 1228298 h 2743200"/>
              <a:gd name="connsiteX163" fmla="*/ 2917 w 12259120"/>
              <a:gd name="connsiteY163" fmla="*/ 968991 h 2743200"/>
              <a:gd name="connsiteX164" fmla="*/ 16565 w 12259120"/>
              <a:gd name="connsiteY164" fmla="*/ 818865 h 2743200"/>
              <a:gd name="connsiteX165" fmla="*/ 98451 w 12259120"/>
              <a:gd name="connsiteY165" fmla="*/ 791570 h 2743200"/>
              <a:gd name="connsiteX166" fmla="*/ 139395 w 12259120"/>
              <a:gd name="connsiteY166" fmla="*/ 777922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12259120" h="2743200">
                <a:moveTo>
                  <a:pt x="43860" y="777922"/>
                </a:moveTo>
                <a:cubicBezTo>
                  <a:pt x="121197" y="773373"/>
                  <a:pt x="198785" y="771983"/>
                  <a:pt x="275872" y="764274"/>
                </a:cubicBezTo>
                <a:cubicBezTo>
                  <a:pt x="361882" y="755673"/>
                  <a:pt x="271202" y="746937"/>
                  <a:pt x="357759" y="723331"/>
                </a:cubicBezTo>
                <a:cubicBezTo>
                  <a:pt x="393144" y="713681"/>
                  <a:pt x="430547" y="714232"/>
                  <a:pt x="466941" y="709683"/>
                </a:cubicBezTo>
                <a:lnTo>
                  <a:pt x="548827" y="682388"/>
                </a:lnTo>
                <a:cubicBezTo>
                  <a:pt x="562475" y="677839"/>
                  <a:pt x="575664" y="671561"/>
                  <a:pt x="589771" y="668740"/>
                </a:cubicBezTo>
                <a:cubicBezTo>
                  <a:pt x="612517" y="664191"/>
                  <a:pt x="635407" y="660308"/>
                  <a:pt x="658009" y="655092"/>
                </a:cubicBezTo>
                <a:cubicBezTo>
                  <a:pt x="694563" y="646657"/>
                  <a:pt x="767192" y="627797"/>
                  <a:pt x="767192" y="627797"/>
                </a:cubicBezTo>
                <a:cubicBezTo>
                  <a:pt x="785389" y="618698"/>
                  <a:pt x="802733" y="607645"/>
                  <a:pt x="821783" y="600501"/>
                </a:cubicBezTo>
                <a:cubicBezTo>
                  <a:pt x="854472" y="588242"/>
                  <a:pt x="912897" y="581856"/>
                  <a:pt x="944612" y="573206"/>
                </a:cubicBezTo>
                <a:cubicBezTo>
                  <a:pt x="972370" y="565636"/>
                  <a:pt x="998286" y="551553"/>
                  <a:pt x="1026499" y="545910"/>
                </a:cubicBezTo>
                <a:cubicBezTo>
                  <a:pt x="1066555" y="537899"/>
                  <a:pt x="1098958" y="534352"/>
                  <a:pt x="1135681" y="518614"/>
                </a:cubicBezTo>
                <a:cubicBezTo>
                  <a:pt x="1154381" y="510600"/>
                  <a:pt x="1171223" y="498462"/>
                  <a:pt x="1190272" y="491319"/>
                </a:cubicBezTo>
                <a:cubicBezTo>
                  <a:pt x="1207835" y="484733"/>
                  <a:pt x="1226427" y="481128"/>
                  <a:pt x="1244863" y="477671"/>
                </a:cubicBezTo>
                <a:cubicBezTo>
                  <a:pt x="1299259" y="467472"/>
                  <a:pt x="1408636" y="450376"/>
                  <a:pt x="1408636" y="450376"/>
                </a:cubicBezTo>
                <a:cubicBezTo>
                  <a:pt x="1526262" y="403325"/>
                  <a:pt x="1428629" y="438813"/>
                  <a:pt x="1531466" y="409432"/>
                </a:cubicBezTo>
                <a:cubicBezTo>
                  <a:pt x="1582619" y="394817"/>
                  <a:pt x="1568343" y="392802"/>
                  <a:pt x="1627001" y="382137"/>
                </a:cubicBezTo>
                <a:cubicBezTo>
                  <a:pt x="1658650" y="376383"/>
                  <a:pt x="1690886" y="374243"/>
                  <a:pt x="1722535" y="368489"/>
                </a:cubicBezTo>
                <a:cubicBezTo>
                  <a:pt x="1742576" y="364845"/>
                  <a:pt x="1796533" y="350424"/>
                  <a:pt x="1818069" y="341194"/>
                </a:cubicBezTo>
                <a:cubicBezTo>
                  <a:pt x="1836769" y="333180"/>
                  <a:pt x="1852460" y="316322"/>
                  <a:pt x="1872660" y="313898"/>
                </a:cubicBezTo>
                <a:cubicBezTo>
                  <a:pt x="1967621" y="302502"/>
                  <a:pt x="2063729" y="304799"/>
                  <a:pt x="2159263" y="300250"/>
                </a:cubicBezTo>
                <a:cubicBezTo>
                  <a:pt x="2191108" y="295701"/>
                  <a:pt x="2223254" y="292912"/>
                  <a:pt x="2254798" y="286603"/>
                </a:cubicBezTo>
                <a:cubicBezTo>
                  <a:pt x="2268905" y="283782"/>
                  <a:pt x="2281785" y="276444"/>
                  <a:pt x="2295741" y="272955"/>
                </a:cubicBezTo>
                <a:cubicBezTo>
                  <a:pt x="2318245" y="267329"/>
                  <a:pt x="2341476" y="264933"/>
                  <a:pt x="2363980" y="259307"/>
                </a:cubicBezTo>
                <a:cubicBezTo>
                  <a:pt x="2498372" y="225708"/>
                  <a:pt x="2261477" y="269567"/>
                  <a:pt x="2486809" y="232011"/>
                </a:cubicBezTo>
                <a:cubicBezTo>
                  <a:pt x="2505006" y="222913"/>
                  <a:pt x="2521839" y="210305"/>
                  <a:pt x="2541401" y="204716"/>
                </a:cubicBezTo>
                <a:cubicBezTo>
                  <a:pt x="2586009" y="191971"/>
                  <a:pt x="2633865" y="192090"/>
                  <a:pt x="2677878" y="177420"/>
                </a:cubicBezTo>
                <a:cubicBezTo>
                  <a:pt x="2771475" y="146222"/>
                  <a:pt x="2655296" y="183066"/>
                  <a:pt x="2787060" y="150125"/>
                </a:cubicBezTo>
                <a:cubicBezTo>
                  <a:pt x="2819190" y="142092"/>
                  <a:pt x="2849833" y="127683"/>
                  <a:pt x="2882595" y="122829"/>
                </a:cubicBezTo>
                <a:cubicBezTo>
                  <a:pt x="2973047" y="109429"/>
                  <a:pt x="3065355" y="110567"/>
                  <a:pt x="3155550" y="95534"/>
                </a:cubicBezTo>
                <a:cubicBezTo>
                  <a:pt x="3431597" y="49525"/>
                  <a:pt x="3264023" y="70450"/>
                  <a:pt x="3660517" y="54591"/>
                </a:cubicBezTo>
                <a:cubicBezTo>
                  <a:pt x="3692362" y="50042"/>
                  <a:pt x="3724434" y="46871"/>
                  <a:pt x="3756051" y="40943"/>
                </a:cubicBezTo>
                <a:cubicBezTo>
                  <a:pt x="3797275" y="33213"/>
                  <a:pt x="3837870" y="22435"/>
                  <a:pt x="3878881" y="13647"/>
                </a:cubicBezTo>
                <a:cubicBezTo>
                  <a:pt x="3901563" y="8787"/>
                  <a:pt x="3924374" y="4549"/>
                  <a:pt x="3947120" y="0"/>
                </a:cubicBezTo>
                <a:lnTo>
                  <a:pt x="4602212" y="27295"/>
                </a:lnTo>
                <a:cubicBezTo>
                  <a:pt x="4684140" y="31019"/>
                  <a:pt x="4766326" y="32206"/>
                  <a:pt x="4847872" y="40943"/>
                </a:cubicBezTo>
                <a:cubicBezTo>
                  <a:pt x="4894002" y="45885"/>
                  <a:pt x="4938187" y="63622"/>
                  <a:pt x="4984350" y="68238"/>
                </a:cubicBezTo>
                <a:cubicBezTo>
                  <a:pt x="5032486" y="73052"/>
                  <a:pt x="5132529" y="78573"/>
                  <a:pt x="5189066" y="95534"/>
                </a:cubicBezTo>
                <a:cubicBezTo>
                  <a:pt x="5477573" y="182085"/>
                  <a:pt x="5112562" y="83423"/>
                  <a:pt x="5298248" y="136477"/>
                </a:cubicBezTo>
                <a:cubicBezTo>
                  <a:pt x="5442636" y="177732"/>
                  <a:pt x="5240118" y="112551"/>
                  <a:pt x="5434726" y="177420"/>
                </a:cubicBezTo>
                <a:lnTo>
                  <a:pt x="5475669" y="191068"/>
                </a:lnTo>
                <a:cubicBezTo>
                  <a:pt x="5484768" y="204716"/>
                  <a:pt x="5490621" y="221210"/>
                  <a:pt x="5502965" y="232011"/>
                </a:cubicBezTo>
                <a:cubicBezTo>
                  <a:pt x="5560726" y="282552"/>
                  <a:pt x="5569558" y="281506"/>
                  <a:pt x="5625795" y="300250"/>
                </a:cubicBezTo>
                <a:cubicBezTo>
                  <a:pt x="5630344" y="313898"/>
                  <a:pt x="5632456" y="328618"/>
                  <a:pt x="5639442" y="341194"/>
                </a:cubicBezTo>
                <a:cubicBezTo>
                  <a:pt x="5655373" y="369871"/>
                  <a:pt x="5694033" y="423080"/>
                  <a:pt x="5694033" y="423080"/>
                </a:cubicBezTo>
                <a:cubicBezTo>
                  <a:pt x="5689484" y="459474"/>
                  <a:pt x="5688071" y="496399"/>
                  <a:pt x="5680386" y="532262"/>
                </a:cubicBezTo>
                <a:cubicBezTo>
                  <a:pt x="5668268" y="588814"/>
                  <a:pt x="5652668" y="628219"/>
                  <a:pt x="5612147" y="668740"/>
                </a:cubicBezTo>
                <a:cubicBezTo>
                  <a:pt x="5600549" y="680338"/>
                  <a:pt x="5584852" y="686937"/>
                  <a:pt x="5571204" y="696035"/>
                </a:cubicBezTo>
                <a:cubicBezTo>
                  <a:pt x="5507514" y="791570"/>
                  <a:pt x="5543908" y="759725"/>
                  <a:pt x="5475669" y="805217"/>
                </a:cubicBezTo>
                <a:cubicBezTo>
                  <a:pt x="5471120" y="823414"/>
                  <a:pt x="5465700" y="841416"/>
                  <a:pt x="5462021" y="859809"/>
                </a:cubicBezTo>
                <a:cubicBezTo>
                  <a:pt x="5456594" y="886943"/>
                  <a:pt x="5453324" y="914470"/>
                  <a:pt x="5448374" y="941695"/>
                </a:cubicBezTo>
                <a:cubicBezTo>
                  <a:pt x="5444224" y="964518"/>
                  <a:pt x="5439275" y="987188"/>
                  <a:pt x="5434726" y="1009934"/>
                </a:cubicBezTo>
                <a:cubicBezTo>
                  <a:pt x="5436176" y="1036026"/>
                  <a:pt x="5427279" y="1264897"/>
                  <a:pt x="5475669" y="1337480"/>
                </a:cubicBezTo>
                <a:lnTo>
                  <a:pt x="5502965" y="1378423"/>
                </a:lnTo>
                <a:cubicBezTo>
                  <a:pt x="5507514" y="1392071"/>
                  <a:pt x="5507625" y="1408133"/>
                  <a:pt x="5516612" y="1419367"/>
                </a:cubicBezTo>
                <a:cubicBezTo>
                  <a:pt x="5526859" y="1432175"/>
                  <a:pt x="5544209" y="1437128"/>
                  <a:pt x="5557556" y="1446662"/>
                </a:cubicBezTo>
                <a:cubicBezTo>
                  <a:pt x="5576066" y="1459883"/>
                  <a:pt x="5593512" y="1474562"/>
                  <a:pt x="5612147" y="1487606"/>
                </a:cubicBezTo>
                <a:cubicBezTo>
                  <a:pt x="5697470" y="1547333"/>
                  <a:pt x="5666653" y="1533071"/>
                  <a:pt x="5734977" y="1555844"/>
                </a:cubicBezTo>
                <a:cubicBezTo>
                  <a:pt x="5820080" y="1612581"/>
                  <a:pt x="5724083" y="1556671"/>
                  <a:pt x="5857807" y="1596788"/>
                </a:cubicBezTo>
                <a:cubicBezTo>
                  <a:pt x="5969168" y="1630196"/>
                  <a:pt x="5849206" y="1627201"/>
                  <a:pt x="5994284" y="1651379"/>
                </a:cubicBezTo>
                <a:cubicBezTo>
                  <a:pt x="6107901" y="1670314"/>
                  <a:pt x="6048777" y="1661112"/>
                  <a:pt x="6171705" y="1678674"/>
                </a:cubicBezTo>
                <a:lnTo>
                  <a:pt x="6622081" y="1665026"/>
                </a:lnTo>
                <a:cubicBezTo>
                  <a:pt x="6774382" y="1658810"/>
                  <a:pt x="6847885" y="1650703"/>
                  <a:pt x="6990571" y="1637731"/>
                </a:cubicBezTo>
                <a:cubicBezTo>
                  <a:pt x="7017866" y="1628632"/>
                  <a:pt x="7043705" y="1611500"/>
                  <a:pt x="7072457" y="1610435"/>
                </a:cubicBezTo>
                <a:cubicBezTo>
                  <a:pt x="8676801" y="1551014"/>
                  <a:pt x="6891455" y="1629881"/>
                  <a:pt x="7440947" y="1637731"/>
                </a:cubicBezTo>
                <a:lnTo>
                  <a:pt x="10225090" y="1665026"/>
                </a:lnTo>
                <a:cubicBezTo>
                  <a:pt x="10720733" y="1704678"/>
                  <a:pt x="10452386" y="1685622"/>
                  <a:pt x="11030308" y="1719617"/>
                </a:cubicBezTo>
                <a:cubicBezTo>
                  <a:pt x="11066702" y="1724166"/>
                  <a:pt x="11103627" y="1725580"/>
                  <a:pt x="11139490" y="1733265"/>
                </a:cubicBezTo>
                <a:cubicBezTo>
                  <a:pt x="11167624" y="1739294"/>
                  <a:pt x="11192869" y="1756673"/>
                  <a:pt x="11221377" y="1760561"/>
                </a:cubicBezTo>
                <a:cubicBezTo>
                  <a:pt x="11293638" y="1770415"/>
                  <a:pt x="11366953" y="1769660"/>
                  <a:pt x="11439741" y="1774209"/>
                </a:cubicBezTo>
                <a:cubicBezTo>
                  <a:pt x="11568289" y="1806344"/>
                  <a:pt x="11408120" y="1769276"/>
                  <a:pt x="11644457" y="1801504"/>
                </a:cubicBezTo>
                <a:cubicBezTo>
                  <a:pt x="11694853" y="1808376"/>
                  <a:pt x="11744708" y="1818825"/>
                  <a:pt x="11794583" y="1828800"/>
                </a:cubicBezTo>
                <a:cubicBezTo>
                  <a:pt x="11812976" y="1832479"/>
                  <a:pt x="11830562" y="1840121"/>
                  <a:pt x="11849174" y="1842447"/>
                </a:cubicBezTo>
                <a:cubicBezTo>
                  <a:pt x="11903531" y="1849242"/>
                  <a:pt x="11958356" y="1851546"/>
                  <a:pt x="12012947" y="1856095"/>
                </a:cubicBezTo>
                <a:cubicBezTo>
                  <a:pt x="12026595" y="1860644"/>
                  <a:pt x="12039700" y="1867378"/>
                  <a:pt x="12053890" y="1869743"/>
                </a:cubicBezTo>
                <a:cubicBezTo>
                  <a:pt x="12094525" y="1876516"/>
                  <a:pt x="12136580" y="1874128"/>
                  <a:pt x="12176720" y="1883391"/>
                </a:cubicBezTo>
                <a:cubicBezTo>
                  <a:pt x="12196544" y="1887966"/>
                  <a:pt x="12213114" y="1901588"/>
                  <a:pt x="12231311" y="1910686"/>
                </a:cubicBezTo>
                <a:cubicBezTo>
                  <a:pt x="12248625" y="2170386"/>
                  <a:pt x="12276122" y="2343774"/>
                  <a:pt x="12244959" y="2593074"/>
                </a:cubicBezTo>
                <a:cubicBezTo>
                  <a:pt x="12244330" y="2598109"/>
                  <a:pt x="12201535" y="2682518"/>
                  <a:pt x="12190368" y="2688609"/>
                </a:cubicBezTo>
                <a:cubicBezTo>
                  <a:pt x="12107532" y="2733793"/>
                  <a:pt x="12034953" y="2733173"/>
                  <a:pt x="11944708" y="2743200"/>
                </a:cubicBezTo>
                <a:lnTo>
                  <a:pt x="11330559" y="2715904"/>
                </a:lnTo>
                <a:cubicBezTo>
                  <a:pt x="11239557" y="2711704"/>
                  <a:pt x="11148676" y="2704477"/>
                  <a:pt x="11057604" y="2702256"/>
                </a:cubicBezTo>
                <a:lnTo>
                  <a:pt x="10211442" y="2688609"/>
                </a:lnTo>
                <a:cubicBezTo>
                  <a:pt x="10088612" y="2684060"/>
                  <a:pt x="9965313" y="2686615"/>
                  <a:pt x="9842953" y="2674961"/>
                </a:cubicBezTo>
                <a:cubicBezTo>
                  <a:pt x="9773676" y="2668363"/>
                  <a:pt x="9707541" y="2640317"/>
                  <a:pt x="9638236" y="2634017"/>
                </a:cubicBezTo>
                <a:cubicBezTo>
                  <a:pt x="9588194" y="2629468"/>
                  <a:pt x="9538052" y="2625919"/>
                  <a:pt x="9488111" y="2620370"/>
                </a:cubicBezTo>
                <a:cubicBezTo>
                  <a:pt x="9435433" y="2614517"/>
                  <a:pt x="9363875" y="2601938"/>
                  <a:pt x="9310690" y="2593074"/>
                </a:cubicBezTo>
                <a:cubicBezTo>
                  <a:pt x="9297042" y="2583976"/>
                  <a:pt x="9284823" y="2572240"/>
                  <a:pt x="9269747" y="2565779"/>
                </a:cubicBezTo>
                <a:cubicBezTo>
                  <a:pt x="9252507" y="2558390"/>
                  <a:pt x="9233466" y="2556200"/>
                  <a:pt x="9215156" y="2552131"/>
                </a:cubicBezTo>
                <a:cubicBezTo>
                  <a:pt x="9192512" y="2547099"/>
                  <a:pt x="9169740" y="2542633"/>
                  <a:pt x="9146917" y="2538483"/>
                </a:cubicBezTo>
                <a:cubicBezTo>
                  <a:pt x="9119691" y="2533533"/>
                  <a:pt x="9092043" y="2530838"/>
                  <a:pt x="9065030" y="2524835"/>
                </a:cubicBezTo>
                <a:cubicBezTo>
                  <a:pt x="9050987" y="2521714"/>
                  <a:pt x="9038154" y="2514202"/>
                  <a:pt x="9024087" y="2511188"/>
                </a:cubicBezTo>
                <a:cubicBezTo>
                  <a:pt x="8949710" y="2495250"/>
                  <a:pt x="8830334" y="2474341"/>
                  <a:pt x="8751132" y="2470244"/>
                </a:cubicBezTo>
                <a:cubicBezTo>
                  <a:pt x="8528331" y="2458720"/>
                  <a:pt x="8082392" y="2442949"/>
                  <a:pt x="8082392" y="2442949"/>
                </a:cubicBezTo>
                <a:cubicBezTo>
                  <a:pt x="7698387" y="2410948"/>
                  <a:pt x="8077242" y="2439260"/>
                  <a:pt x="7345412" y="2415653"/>
                </a:cubicBezTo>
                <a:cubicBezTo>
                  <a:pt x="7254361" y="2412716"/>
                  <a:pt x="7163442" y="2406555"/>
                  <a:pt x="7072457" y="2402006"/>
                </a:cubicBezTo>
                <a:cubicBezTo>
                  <a:pt x="7049711" y="2392907"/>
                  <a:pt x="7027985" y="2380652"/>
                  <a:pt x="7004218" y="2374710"/>
                </a:cubicBezTo>
                <a:cubicBezTo>
                  <a:pt x="6948243" y="2360716"/>
                  <a:pt x="6759541" y="2348699"/>
                  <a:pt x="6731263" y="2347414"/>
                </a:cubicBezTo>
                <a:cubicBezTo>
                  <a:pt x="6590309" y="2341007"/>
                  <a:pt x="6449210" y="2338316"/>
                  <a:pt x="6308183" y="2333767"/>
                </a:cubicBezTo>
                <a:cubicBezTo>
                  <a:pt x="6171705" y="2324668"/>
                  <a:pt x="6035001" y="2318493"/>
                  <a:pt x="5898750" y="2306471"/>
                </a:cubicBezTo>
                <a:cubicBezTo>
                  <a:pt x="5880066" y="2304822"/>
                  <a:pt x="5862469" y="2296892"/>
                  <a:pt x="5844159" y="2292823"/>
                </a:cubicBezTo>
                <a:cubicBezTo>
                  <a:pt x="5821515" y="2287791"/>
                  <a:pt x="5798884" y="2282456"/>
                  <a:pt x="5775920" y="2279176"/>
                </a:cubicBezTo>
                <a:cubicBezTo>
                  <a:pt x="5722905" y="2271603"/>
                  <a:pt x="5628354" y="2266167"/>
                  <a:pt x="5571204" y="2251880"/>
                </a:cubicBezTo>
                <a:cubicBezTo>
                  <a:pt x="5543291" y="2244902"/>
                  <a:pt x="5489317" y="2224585"/>
                  <a:pt x="5489317" y="2224585"/>
                </a:cubicBezTo>
                <a:cubicBezTo>
                  <a:pt x="5475669" y="2210937"/>
                  <a:pt x="5465132" y="2193217"/>
                  <a:pt x="5448374" y="2183641"/>
                </a:cubicBezTo>
                <a:cubicBezTo>
                  <a:pt x="5340503" y="2122000"/>
                  <a:pt x="5446913" y="2250423"/>
                  <a:pt x="5311896" y="2115403"/>
                </a:cubicBezTo>
                <a:cubicBezTo>
                  <a:pt x="5298248" y="2101755"/>
                  <a:pt x="5286188" y="2086309"/>
                  <a:pt x="5270953" y="2074459"/>
                </a:cubicBezTo>
                <a:cubicBezTo>
                  <a:pt x="5245058" y="2054318"/>
                  <a:pt x="5189066" y="2019868"/>
                  <a:pt x="5189066" y="2019868"/>
                </a:cubicBezTo>
                <a:cubicBezTo>
                  <a:pt x="5126495" y="1926012"/>
                  <a:pt x="5165596" y="1948356"/>
                  <a:pt x="5093532" y="1924334"/>
                </a:cubicBezTo>
                <a:cubicBezTo>
                  <a:pt x="5015306" y="1806998"/>
                  <a:pt x="5109093" y="1955456"/>
                  <a:pt x="5052589" y="1842447"/>
                </a:cubicBezTo>
                <a:cubicBezTo>
                  <a:pt x="5045254" y="1827776"/>
                  <a:pt x="5034392" y="1815152"/>
                  <a:pt x="5025293" y="1801504"/>
                </a:cubicBezTo>
                <a:cubicBezTo>
                  <a:pt x="4980623" y="1622828"/>
                  <a:pt x="5052012" y="1868591"/>
                  <a:pt x="4970702" y="1705970"/>
                </a:cubicBezTo>
                <a:cubicBezTo>
                  <a:pt x="4960328" y="1685222"/>
                  <a:pt x="4963719" y="1659950"/>
                  <a:pt x="4957054" y="1637731"/>
                </a:cubicBezTo>
                <a:cubicBezTo>
                  <a:pt x="4950014" y="1614266"/>
                  <a:pt x="4938361" y="1592431"/>
                  <a:pt x="4929759" y="1569492"/>
                </a:cubicBezTo>
                <a:cubicBezTo>
                  <a:pt x="4924708" y="1556022"/>
                  <a:pt x="4922545" y="1541416"/>
                  <a:pt x="4916111" y="1528549"/>
                </a:cubicBezTo>
                <a:cubicBezTo>
                  <a:pt x="4908775" y="1513878"/>
                  <a:pt x="4897914" y="1501254"/>
                  <a:pt x="4888815" y="1487606"/>
                </a:cubicBezTo>
                <a:lnTo>
                  <a:pt x="4847872" y="1364776"/>
                </a:lnTo>
                <a:lnTo>
                  <a:pt x="4834224" y="1323832"/>
                </a:lnTo>
                <a:cubicBezTo>
                  <a:pt x="4829675" y="1296537"/>
                  <a:pt x="4829328" y="1268198"/>
                  <a:pt x="4820577" y="1241946"/>
                </a:cubicBezTo>
                <a:cubicBezTo>
                  <a:pt x="4815390" y="1226385"/>
                  <a:pt x="4798886" y="1216418"/>
                  <a:pt x="4793281" y="1201003"/>
                </a:cubicBezTo>
                <a:cubicBezTo>
                  <a:pt x="4780461" y="1165747"/>
                  <a:pt x="4775084" y="1128214"/>
                  <a:pt x="4765986" y="1091820"/>
                </a:cubicBezTo>
                <a:cubicBezTo>
                  <a:pt x="4723330" y="921196"/>
                  <a:pt x="4777841" y="1133313"/>
                  <a:pt x="4738690" y="996286"/>
                </a:cubicBezTo>
                <a:cubicBezTo>
                  <a:pt x="4732862" y="975887"/>
                  <a:pt x="4722300" y="922562"/>
                  <a:pt x="4711395" y="900752"/>
                </a:cubicBezTo>
                <a:cubicBezTo>
                  <a:pt x="4704060" y="886081"/>
                  <a:pt x="4692237" y="874050"/>
                  <a:pt x="4684099" y="859809"/>
                </a:cubicBezTo>
                <a:cubicBezTo>
                  <a:pt x="4674005" y="842144"/>
                  <a:pt x="4668629" y="821773"/>
                  <a:pt x="4656804" y="805217"/>
                </a:cubicBezTo>
                <a:cubicBezTo>
                  <a:pt x="4632923" y="771783"/>
                  <a:pt x="4607563" y="758742"/>
                  <a:pt x="4574917" y="736979"/>
                </a:cubicBezTo>
                <a:cubicBezTo>
                  <a:pt x="4565818" y="723331"/>
                  <a:pt x="4561269" y="705134"/>
                  <a:pt x="4547621" y="696035"/>
                </a:cubicBezTo>
                <a:cubicBezTo>
                  <a:pt x="4532014" y="685631"/>
                  <a:pt x="4510996" y="687778"/>
                  <a:pt x="4493030" y="682388"/>
                </a:cubicBezTo>
                <a:cubicBezTo>
                  <a:pt x="4465472" y="674120"/>
                  <a:pt x="4438439" y="664191"/>
                  <a:pt x="4411144" y="655092"/>
                </a:cubicBezTo>
                <a:cubicBezTo>
                  <a:pt x="4397496" y="650543"/>
                  <a:pt x="4384391" y="643809"/>
                  <a:pt x="4370201" y="641444"/>
                </a:cubicBezTo>
                <a:lnTo>
                  <a:pt x="4288314" y="627797"/>
                </a:lnTo>
                <a:cubicBezTo>
                  <a:pt x="4274666" y="618698"/>
                  <a:pt x="4262447" y="606962"/>
                  <a:pt x="4247371" y="600501"/>
                </a:cubicBezTo>
                <a:cubicBezTo>
                  <a:pt x="4209892" y="584438"/>
                  <a:pt x="4108356" y="576507"/>
                  <a:pt x="4083598" y="573206"/>
                </a:cubicBezTo>
                <a:lnTo>
                  <a:pt x="3988063" y="559558"/>
                </a:lnTo>
                <a:lnTo>
                  <a:pt x="3401209" y="573206"/>
                </a:lnTo>
                <a:cubicBezTo>
                  <a:pt x="3358882" y="574899"/>
                  <a:pt x="3282291" y="591530"/>
                  <a:pt x="3237436" y="600501"/>
                </a:cubicBezTo>
                <a:cubicBezTo>
                  <a:pt x="3141069" y="648685"/>
                  <a:pt x="3219205" y="617187"/>
                  <a:pt x="3073663" y="641444"/>
                </a:cubicBezTo>
                <a:cubicBezTo>
                  <a:pt x="3022467" y="649977"/>
                  <a:pt x="3023559" y="655760"/>
                  <a:pt x="2978129" y="668740"/>
                </a:cubicBezTo>
                <a:cubicBezTo>
                  <a:pt x="2960094" y="673893"/>
                  <a:pt x="2941333" y="676457"/>
                  <a:pt x="2923538" y="682388"/>
                </a:cubicBezTo>
                <a:cubicBezTo>
                  <a:pt x="2870632" y="700023"/>
                  <a:pt x="2829158" y="725830"/>
                  <a:pt x="2773412" y="736979"/>
                </a:cubicBezTo>
                <a:cubicBezTo>
                  <a:pt x="2676961" y="756268"/>
                  <a:pt x="2727179" y="743291"/>
                  <a:pt x="2623287" y="777922"/>
                </a:cubicBezTo>
                <a:cubicBezTo>
                  <a:pt x="2609639" y="782471"/>
                  <a:pt x="2594314" y="783590"/>
                  <a:pt x="2582344" y="791570"/>
                </a:cubicBezTo>
                <a:cubicBezTo>
                  <a:pt x="2568696" y="800668"/>
                  <a:pt x="2556759" y="813106"/>
                  <a:pt x="2541401" y="818865"/>
                </a:cubicBezTo>
                <a:cubicBezTo>
                  <a:pt x="2519681" y="827010"/>
                  <a:pt x="2495806" y="827481"/>
                  <a:pt x="2473162" y="832513"/>
                </a:cubicBezTo>
                <a:cubicBezTo>
                  <a:pt x="2454852" y="836582"/>
                  <a:pt x="2436606" y="841008"/>
                  <a:pt x="2418571" y="846161"/>
                </a:cubicBezTo>
                <a:cubicBezTo>
                  <a:pt x="2404738" y="850113"/>
                  <a:pt x="2391584" y="856320"/>
                  <a:pt x="2377627" y="859809"/>
                </a:cubicBezTo>
                <a:cubicBezTo>
                  <a:pt x="2355123" y="865435"/>
                  <a:pt x="2331893" y="867830"/>
                  <a:pt x="2309389" y="873456"/>
                </a:cubicBezTo>
                <a:cubicBezTo>
                  <a:pt x="2295432" y="876945"/>
                  <a:pt x="2282463" y="883869"/>
                  <a:pt x="2268445" y="887104"/>
                </a:cubicBezTo>
                <a:cubicBezTo>
                  <a:pt x="2036578" y="940613"/>
                  <a:pt x="2218442" y="894376"/>
                  <a:pt x="2050081" y="928047"/>
                </a:cubicBezTo>
                <a:cubicBezTo>
                  <a:pt x="2031688" y="931725"/>
                  <a:pt x="2014059" y="939042"/>
                  <a:pt x="1995490" y="941695"/>
                </a:cubicBezTo>
                <a:cubicBezTo>
                  <a:pt x="1950230" y="948161"/>
                  <a:pt x="1904505" y="950794"/>
                  <a:pt x="1859012" y="955343"/>
                </a:cubicBezTo>
                <a:cubicBezTo>
                  <a:pt x="1831717" y="964441"/>
                  <a:pt x="1805213" y="976397"/>
                  <a:pt x="1777126" y="982638"/>
                </a:cubicBezTo>
                <a:cubicBezTo>
                  <a:pt x="1723100" y="994644"/>
                  <a:pt x="1667622" y="999080"/>
                  <a:pt x="1613353" y="1009934"/>
                </a:cubicBezTo>
                <a:cubicBezTo>
                  <a:pt x="1590607" y="1014483"/>
                  <a:pt x="1568224" y="1021573"/>
                  <a:pt x="1545114" y="1023582"/>
                </a:cubicBezTo>
                <a:cubicBezTo>
                  <a:pt x="1463409" y="1030687"/>
                  <a:pt x="1381317" y="1032268"/>
                  <a:pt x="1299454" y="1037229"/>
                </a:cubicBezTo>
                <a:cubicBezTo>
                  <a:pt x="1080862" y="1050477"/>
                  <a:pt x="1150416" y="1043917"/>
                  <a:pt x="985556" y="1064525"/>
                </a:cubicBezTo>
                <a:cubicBezTo>
                  <a:pt x="958260" y="1073623"/>
                  <a:pt x="931582" y="1084842"/>
                  <a:pt x="903669" y="1091820"/>
                </a:cubicBezTo>
                <a:cubicBezTo>
                  <a:pt x="861874" y="1102269"/>
                  <a:pt x="748152" y="1114268"/>
                  <a:pt x="712601" y="1119116"/>
                </a:cubicBezTo>
                <a:cubicBezTo>
                  <a:pt x="648855" y="1127809"/>
                  <a:pt x="584619" y="1133793"/>
                  <a:pt x="521532" y="1146411"/>
                </a:cubicBezTo>
                <a:cubicBezTo>
                  <a:pt x="498786" y="1150960"/>
                  <a:pt x="476174" y="1156245"/>
                  <a:pt x="453293" y="1160059"/>
                </a:cubicBezTo>
                <a:cubicBezTo>
                  <a:pt x="421563" y="1165347"/>
                  <a:pt x="389302" y="1167398"/>
                  <a:pt x="357759" y="1173707"/>
                </a:cubicBezTo>
                <a:cubicBezTo>
                  <a:pt x="320973" y="1181064"/>
                  <a:pt x="285486" y="1194292"/>
                  <a:pt x="248577" y="1201003"/>
                </a:cubicBezTo>
                <a:cubicBezTo>
                  <a:pt x="185278" y="1212512"/>
                  <a:pt x="57508" y="1228298"/>
                  <a:pt x="57508" y="1228298"/>
                </a:cubicBezTo>
                <a:cubicBezTo>
                  <a:pt x="-5592" y="1133651"/>
                  <a:pt x="10393" y="1170851"/>
                  <a:pt x="2917" y="968991"/>
                </a:cubicBezTo>
                <a:cubicBezTo>
                  <a:pt x="1057" y="918777"/>
                  <a:pt x="-7258" y="863107"/>
                  <a:pt x="16565" y="818865"/>
                </a:cubicBezTo>
                <a:cubicBezTo>
                  <a:pt x="30206" y="793532"/>
                  <a:pt x="71156" y="800668"/>
                  <a:pt x="98451" y="791570"/>
                </a:cubicBezTo>
                <a:lnTo>
                  <a:pt x="139395" y="777922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hord 15"/>
          <p:cNvSpPr/>
          <p:nvPr/>
        </p:nvSpPr>
        <p:spPr>
          <a:xfrm rot="8295704">
            <a:off x="9611134" y="1127940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hord 16"/>
          <p:cNvSpPr/>
          <p:nvPr/>
        </p:nvSpPr>
        <p:spPr>
          <a:xfrm rot="8295704">
            <a:off x="10943148" y="1114986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Chord 93"/>
          <p:cNvSpPr/>
          <p:nvPr/>
        </p:nvSpPr>
        <p:spPr>
          <a:xfrm rot="8295704">
            <a:off x="183207" y="1076822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Chord 94"/>
          <p:cNvSpPr/>
          <p:nvPr/>
        </p:nvSpPr>
        <p:spPr>
          <a:xfrm rot="8295704">
            <a:off x="1622027" y="1127939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Chord 95"/>
          <p:cNvSpPr/>
          <p:nvPr/>
        </p:nvSpPr>
        <p:spPr>
          <a:xfrm rot="13304296" flipH="1">
            <a:off x="2968207" y="1127939"/>
            <a:ext cx="1175108" cy="2010676"/>
          </a:xfrm>
          <a:prstGeom prst="chord">
            <a:avLst>
              <a:gd name="adj1" fmla="val 2733278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Chord 96"/>
          <p:cNvSpPr/>
          <p:nvPr/>
        </p:nvSpPr>
        <p:spPr>
          <a:xfrm rot="8295704">
            <a:off x="8212834" y="1086995"/>
            <a:ext cx="1175108" cy="2010676"/>
          </a:xfrm>
          <a:prstGeom prst="chord">
            <a:avLst>
              <a:gd name="adj1" fmla="val 2693024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Chord 97"/>
          <p:cNvSpPr/>
          <p:nvPr/>
        </p:nvSpPr>
        <p:spPr>
          <a:xfrm rot="8295704">
            <a:off x="5888826" y="1127937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Chord 98"/>
          <p:cNvSpPr/>
          <p:nvPr/>
        </p:nvSpPr>
        <p:spPr>
          <a:xfrm rot="8295704">
            <a:off x="7206626" y="1286546"/>
            <a:ext cx="928333" cy="1693459"/>
          </a:xfrm>
          <a:prstGeom prst="chord">
            <a:avLst>
              <a:gd name="adj1" fmla="val 2678779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Chord 99"/>
          <p:cNvSpPr/>
          <p:nvPr/>
        </p:nvSpPr>
        <p:spPr>
          <a:xfrm rot="13304296" flipH="1">
            <a:off x="4330248" y="1086994"/>
            <a:ext cx="1175108" cy="2010676"/>
          </a:xfrm>
          <a:prstGeom prst="chord">
            <a:avLst>
              <a:gd name="adj1" fmla="val 2681520"/>
              <a:gd name="adj2" fmla="val 1337707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Connector 100"/>
          <p:cNvCxnSpPr/>
          <p:nvPr/>
        </p:nvCxnSpPr>
        <p:spPr>
          <a:xfrm>
            <a:off x="50991" y="2051390"/>
            <a:ext cx="12192000" cy="81886"/>
          </a:xfrm>
          <a:prstGeom prst="line">
            <a:avLst/>
          </a:prstGeom>
          <a:ln w="762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0" y="2033516"/>
            <a:ext cx="12192000" cy="81886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785996" y="724193"/>
            <a:ext cx="3725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13995" y="740977"/>
            <a:ext cx="37259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238556" y="1107037"/>
            <a:ext cx="33897" cy="4608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1238556" y="-123537"/>
            <a:ext cx="16948" cy="38527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1582750" y="89218"/>
            <a:ext cx="406491" cy="34503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623960" y="1046052"/>
            <a:ext cx="324072" cy="33891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00292" y="1062836"/>
            <a:ext cx="340941" cy="27464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20427" y="99729"/>
            <a:ext cx="372594" cy="33452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86589" y="232874"/>
            <a:ext cx="971729" cy="98263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glow rad="457200">
              <a:srgbClr val="C000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/>
          <p:cNvSpPr/>
          <p:nvPr/>
        </p:nvSpPr>
        <p:spPr>
          <a:xfrm>
            <a:off x="1119958" y="2941973"/>
            <a:ext cx="1548684" cy="750627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/>
          <p:cNvSpPr/>
          <p:nvPr/>
        </p:nvSpPr>
        <p:spPr>
          <a:xfrm>
            <a:off x="1174572" y="2347902"/>
            <a:ext cx="1439455" cy="625197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/>
          <p:cNvSpPr/>
          <p:nvPr/>
        </p:nvSpPr>
        <p:spPr>
          <a:xfrm>
            <a:off x="1272453" y="1882903"/>
            <a:ext cx="1218827" cy="464999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Isosceles Triangle 86"/>
          <p:cNvSpPr/>
          <p:nvPr/>
        </p:nvSpPr>
        <p:spPr>
          <a:xfrm>
            <a:off x="10896000" y="4775336"/>
            <a:ext cx="1234272" cy="616029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Isosceles Triangle 87"/>
          <p:cNvSpPr/>
          <p:nvPr/>
        </p:nvSpPr>
        <p:spPr>
          <a:xfrm>
            <a:off x="10939526" y="4287790"/>
            <a:ext cx="1147219" cy="513090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Isosceles Triangle 88"/>
          <p:cNvSpPr/>
          <p:nvPr/>
        </p:nvSpPr>
        <p:spPr>
          <a:xfrm>
            <a:off x="11017536" y="3906172"/>
            <a:ext cx="971382" cy="381618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Isosceles Triangle 90"/>
          <p:cNvSpPr/>
          <p:nvPr/>
        </p:nvSpPr>
        <p:spPr>
          <a:xfrm>
            <a:off x="7178165" y="523733"/>
            <a:ext cx="1906295" cy="628580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Isosceles Triangle 91"/>
          <p:cNvSpPr/>
          <p:nvPr/>
        </p:nvSpPr>
        <p:spPr>
          <a:xfrm>
            <a:off x="9364411" y="556112"/>
            <a:ext cx="1906295" cy="628580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8926658" y="505003"/>
            <a:ext cx="668742" cy="69515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Isosceles Triangle 59"/>
          <p:cNvSpPr/>
          <p:nvPr/>
        </p:nvSpPr>
        <p:spPr>
          <a:xfrm rot="10955397">
            <a:off x="5075641" y="2245114"/>
            <a:ext cx="364749" cy="739601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/>
          <p:cNvSpPr/>
          <p:nvPr/>
        </p:nvSpPr>
        <p:spPr>
          <a:xfrm rot="10955397">
            <a:off x="4606303" y="2245115"/>
            <a:ext cx="364749" cy="739601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582846" y="2766289"/>
            <a:ext cx="914400" cy="914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/>
          <p:cNvCxnSpPr/>
          <p:nvPr/>
        </p:nvCxnSpPr>
        <p:spPr>
          <a:xfrm>
            <a:off x="6598635" y="3988159"/>
            <a:ext cx="36129" cy="10854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Isosceles Triangle 75"/>
          <p:cNvSpPr/>
          <p:nvPr/>
        </p:nvSpPr>
        <p:spPr>
          <a:xfrm rot="15836674">
            <a:off x="6964678" y="4435913"/>
            <a:ext cx="364749" cy="1103289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/>
          <p:cNvSpPr/>
          <p:nvPr/>
        </p:nvSpPr>
        <p:spPr>
          <a:xfrm rot="5400000">
            <a:off x="5900745" y="4476857"/>
            <a:ext cx="364749" cy="1103289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775816" y="3836710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812682" y="3747048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5678147" y="3137376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804347" y="3074109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219155" y="2724255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2" name="Straight Connector 121"/>
          <p:cNvCxnSpPr/>
          <p:nvPr/>
        </p:nvCxnSpPr>
        <p:spPr>
          <a:xfrm>
            <a:off x="6589631" y="3990244"/>
            <a:ext cx="36129" cy="1085438"/>
          </a:xfrm>
          <a:prstGeom prst="lin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3935617" y="5211433"/>
            <a:ext cx="2388357" cy="1555794"/>
            <a:chOff x="8066850" y="4287790"/>
            <a:chExt cx="2388357" cy="1555794"/>
          </a:xfrm>
        </p:grpSpPr>
        <p:sp>
          <p:nvSpPr>
            <p:cNvPr id="79" name="Rectangle 78"/>
            <p:cNvSpPr/>
            <p:nvPr/>
          </p:nvSpPr>
          <p:spPr>
            <a:xfrm>
              <a:off x="8066850" y="4287790"/>
              <a:ext cx="2388357" cy="116252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8247000" y="4376452"/>
              <a:ext cx="559555" cy="79070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953316" y="4442203"/>
              <a:ext cx="461978" cy="39535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9690535" y="4403553"/>
              <a:ext cx="461978" cy="39535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8251947" y="5148428"/>
              <a:ext cx="668742" cy="6951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9409668" y="5148429"/>
              <a:ext cx="668742" cy="69515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7538380" y="2143085"/>
            <a:ext cx="3845658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115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15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6244876" y="3374479"/>
            <a:ext cx="668742" cy="695155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956880" y="553413"/>
            <a:ext cx="245660" cy="218364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1346521" y="526120"/>
            <a:ext cx="245660" cy="218364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Moon 71"/>
          <p:cNvSpPr/>
          <p:nvPr/>
        </p:nvSpPr>
        <p:spPr>
          <a:xfrm rot="16200000">
            <a:off x="1191277" y="766629"/>
            <a:ext cx="228600" cy="457200"/>
          </a:xfrm>
          <a:prstGeom prst="mo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41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6951E-7 -1.69288E-6 L -0.64569 -0.02775 " pathEditMode="relative" rAng="0" ptsTypes="AA">
                                      <p:cBhvr>
                                        <p:cTn id="6" dur="4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291" y="-13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4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57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104" grpId="0"/>
      <p:bldP spid="62" grpId="0" animBg="1"/>
    </p:bldLst>
  </p:timing>
</p:sld>
</file>

<file path=ppt/theme/theme1.xml><?xml version="1.0" encoding="utf-8"?>
<a:theme xmlns:a="http://schemas.openxmlformats.org/drawingml/2006/main" name="TS103431377(1)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67F96A-C2ED-4D5B-8EFB-A18C6982D3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TS103431377(1)</Template>
  <TotalTime>0</TotalTime>
  <Words>184</Words>
  <Application>Microsoft Office PowerPoint</Application>
  <PresentationFormat>Widescreen</PresentationFormat>
  <Paragraphs>47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Segoe Print</vt:lpstr>
      <vt:lpstr>SutonnyMJ</vt:lpstr>
      <vt:lpstr>TS103431377(1)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2014-04-16T04:04:54Z</dcterms:created>
  <dcterms:modified xsi:type="dcterms:W3CDTF">2019-08-24T06:21:18Z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TC034313779991</vt:lpwstr>
  </property>
</Properties>
</file>