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495E-29FD-497E-A5AD-A6AA08D394B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D5A0-DBD6-486A-AC77-1CD623B8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495E-29FD-497E-A5AD-A6AA08D394B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D5A0-DBD6-486A-AC77-1CD623B8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4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495E-29FD-497E-A5AD-A6AA08D394B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D5A0-DBD6-486A-AC77-1CD623B8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495E-29FD-497E-A5AD-A6AA08D394B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D5A0-DBD6-486A-AC77-1CD623B8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8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495E-29FD-497E-A5AD-A6AA08D394B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D5A0-DBD6-486A-AC77-1CD623B8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2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495E-29FD-497E-A5AD-A6AA08D394B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D5A0-DBD6-486A-AC77-1CD623B8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495E-29FD-497E-A5AD-A6AA08D394B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D5A0-DBD6-486A-AC77-1CD623B8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0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495E-29FD-497E-A5AD-A6AA08D394B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D5A0-DBD6-486A-AC77-1CD623B8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495E-29FD-497E-A5AD-A6AA08D394B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D5A0-DBD6-486A-AC77-1CD623B8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495E-29FD-497E-A5AD-A6AA08D394B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D5A0-DBD6-486A-AC77-1CD623B8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3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495E-29FD-497E-A5AD-A6AA08D394B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D5A0-DBD6-486A-AC77-1CD623B8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0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495E-29FD-497E-A5AD-A6AA08D394B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9D5A0-DBD6-486A-AC77-1CD623B85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5011" y="128588"/>
            <a:ext cx="8954689" cy="5543550"/>
            <a:chOff x="100013" y="0"/>
            <a:chExt cx="11987212" cy="6858000"/>
          </a:xfrm>
        </p:grpSpPr>
        <p:sp>
          <p:nvSpPr>
            <p:cNvPr id="4" name="Rectangle 3"/>
            <p:cNvSpPr/>
            <p:nvPr/>
          </p:nvSpPr>
          <p:spPr>
            <a:xfrm>
              <a:off x="100013" y="0"/>
              <a:ext cx="11987212" cy="6858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7175" y="128588"/>
              <a:ext cx="11687175" cy="655796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1475" y="257175"/>
              <a:ext cx="11430000" cy="6272213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91" y="357191"/>
              <a:ext cx="881120" cy="83800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773437" y="1521619"/>
            <a:ext cx="599003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জে. এস.সি/জে.ডি.সি</a:t>
            </a:r>
          </a:p>
          <a:p>
            <a:pPr algn="ctr"/>
            <a:r>
              <a:rPr lang="bn-BD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পরীক্ষার্থীদের জন্য সুখবর</a:t>
            </a:r>
          </a:p>
          <a:p>
            <a:pPr algn="ctr"/>
            <a:r>
              <a:rPr lang="bn-BD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জন্য ১০০% কমনের নিশ্চয়তা দিয়ে সাজেশন বের করলাম । </a:t>
            </a:r>
            <a:endParaRPr lang="en-US" sz="4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013" y="0"/>
            <a:ext cx="8740376" cy="6529386"/>
            <a:chOff x="100013" y="0"/>
            <a:chExt cx="11987212" cy="6858000"/>
          </a:xfrm>
        </p:grpSpPr>
        <p:sp>
          <p:nvSpPr>
            <p:cNvPr id="3" name="Rectangle 2"/>
            <p:cNvSpPr/>
            <p:nvPr/>
          </p:nvSpPr>
          <p:spPr>
            <a:xfrm>
              <a:off x="100013" y="0"/>
              <a:ext cx="11987212" cy="6858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7175" y="128588"/>
              <a:ext cx="11687175" cy="655796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1475" y="257175"/>
              <a:ext cx="11430000" cy="6272213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91" y="357191"/>
              <a:ext cx="881120" cy="83800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 rot="5400000">
            <a:off x="5764491" y="2807406"/>
            <a:ext cx="3920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থেকে প্রশ্নের নম্বর অনুশীলনী সম্ভাব্য নং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3164" r="1219" b="2218"/>
          <a:stretch/>
        </p:blipFill>
        <p:spPr>
          <a:xfrm rot="16200000">
            <a:off x="1143002" y="557211"/>
            <a:ext cx="5700713" cy="54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011" y="0"/>
            <a:ext cx="9068989" cy="6858000"/>
            <a:chOff x="100013" y="0"/>
            <a:chExt cx="11987212" cy="6858000"/>
          </a:xfrm>
        </p:grpSpPr>
        <p:sp>
          <p:nvSpPr>
            <p:cNvPr id="3" name="Rectangle 2"/>
            <p:cNvSpPr/>
            <p:nvPr/>
          </p:nvSpPr>
          <p:spPr>
            <a:xfrm>
              <a:off x="100013" y="0"/>
              <a:ext cx="11987212" cy="6858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7175" y="128588"/>
              <a:ext cx="11687175" cy="655796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1475" y="257175"/>
              <a:ext cx="11430000" cy="6272213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91" y="357191"/>
              <a:ext cx="881120" cy="838005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9" r="1441"/>
          <a:stretch/>
        </p:blipFill>
        <p:spPr>
          <a:xfrm rot="16200000">
            <a:off x="1734094" y="209009"/>
            <a:ext cx="5988344" cy="64561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5400000">
            <a:off x="7125024" y="2313847"/>
            <a:ext cx="2588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 প্রশ্ন-১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3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9311" y="0"/>
            <a:ext cx="8754664" cy="6629400"/>
            <a:chOff x="100013" y="0"/>
            <a:chExt cx="11987212" cy="6858000"/>
          </a:xfrm>
        </p:grpSpPr>
        <p:sp>
          <p:nvSpPr>
            <p:cNvPr id="3" name="Rectangle 2"/>
            <p:cNvSpPr/>
            <p:nvPr/>
          </p:nvSpPr>
          <p:spPr>
            <a:xfrm>
              <a:off x="100013" y="0"/>
              <a:ext cx="11987212" cy="6858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7175" y="128588"/>
              <a:ext cx="11687175" cy="655796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1475" y="257175"/>
              <a:ext cx="11430000" cy="6272213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91" y="357191"/>
              <a:ext cx="881120" cy="83800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"/>
          <a:stretch/>
        </p:blipFill>
        <p:spPr>
          <a:xfrm rot="16200000">
            <a:off x="1593589" y="60996"/>
            <a:ext cx="5917790" cy="6418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6970461" y="2299560"/>
            <a:ext cx="2588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 প্রশ্ন-২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9311" y="0"/>
            <a:ext cx="8848009" cy="6858000"/>
            <a:chOff x="100013" y="0"/>
            <a:chExt cx="11987212" cy="6858000"/>
          </a:xfrm>
        </p:grpSpPr>
        <p:sp>
          <p:nvSpPr>
            <p:cNvPr id="3" name="Rectangle 2"/>
            <p:cNvSpPr/>
            <p:nvPr/>
          </p:nvSpPr>
          <p:spPr>
            <a:xfrm>
              <a:off x="100013" y="0"/>
              <a:ext cx="11987212" cy="6858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7175" y="128588"/>
              <a:ext cx="11687175" cy="655796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1475" y="257175"/>
              <a:ext cx="11430000" cy="6272213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91" y="357191"/>
              <a:ext cx="881120" cy="83800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3194" r="2594" b="4377"/>
          <a:stretch/>
        </p:blipFill>
        <p:spPr>
          <a:xfrm rot="16200000">
            <a:off x="1643064" y="214310"/>
            <a:ext cx="5657848" cy="6257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5400000">
            <a:off x="7125024" y="2313847"/>
            <a:ext cx="2588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 প্রশ্ন-৩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9311" y="121920"/>
            <a:ext cx="8848009" cy="6614160"/>
            <a:chOff x="100013" y="0"/>
            <a:chExt cx="11987212" cy="6858000"/>
          </a:xfrm>
        </p:grpSpPr>
        <p:sp>
          <p:nvSpPr>
            <p:cNvPr id="3" name="Rectangle 2"/>
            <p:cNvSpPr/>
            <p:nvPr/>
          </p:nvSpPr>
          <p:spPr>
            <a:xfrm>
              <a:off x="100013" y="0"/>
              <a:ext cx="11987212" cy="6858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7175" y="128588"/>
              <a:ext cx="11687175" cy="655796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1475" y="257175"/>
              <a:ext cx="11430000" cy="6272213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91" y="357191"/>
              <a:ext cx="881120" cy="83800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" r="2640" b="1598"/>
          <a:stretch/>
        </p:blipFill>
        <p:spPr>
          <a:xfrm rot="16200000">
            <a:off x="1552100" y="262412"/>
            <a:ext cx="5782627" cy="63722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7125024" y="2313847"/>
            <a:ext cx="2588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 প্রশ্ন-৪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9311" y="0"/>
            <a:ext cx="8848009" cy="6736080"/>
            <a:chOff x="100013" y="0"/>
            <a:chExt cx="11987212" cy="6858000"/>
          </a:xfrm>
        </p:grpSpPr>
        <p:sp>
          <p:nvSpPr>
            <p:cNvPr id="3" name="Rectangle 2"/>
            <p:cNvSpPr/>
            <p:nvPr/>
          </p:nvSpPr>
          <p:spPr>
            <a:xfrm>
              <a:off x="100013" y="0"/>
              <a:ext cx="11987212" cy="6858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7175" y="128588"/>
              <a:ext cx="11687175" cy="655796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1475" y="257175"/>
              <a:ext cx="11430000" cy="6272213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91" y="357191"/>
              <a:ext cx="881120" cy="83800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/>
          <a:stretch/>
        </p:blipFill>
        <p:spPr>
          <a:xfrm rot="16200000">
            <a:off x="1188820" y="576485"/>
            <a:ext cx="6062468" cy="5611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6965035" y="2329087"/>
            <a:ext cx="2588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 প্রশ্ন-৫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34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B.Sc</dc:creator>
  <cp:lastModifiedBy>B.Sc</cp:lastModifiedBy>
  <cp:revision>9</cp:revision>
  <dcterms:created xsi:type="dcterms:W3CDTF">2019-10-08T18:16:46Z</dcterms:created>
  <dcterms:modified xsi:type="dcterms:W3CDTF">2019-10-11T06:11:47Z</dcterms:modified>
</cp:coreProperties>
</file>