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2412"/>
            <a:ext cx="8686800" cy="6353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3716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WELCOME TO ALL</a:t>
            </a:r>
            <a:endParaRPr lang="en-US" sz="96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01A789D-9FE0-4D8E-ACD0-2BDF8AA6F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7260"/>
            <a:ext cx="8610599" cy="2468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8B86506-A9AD-4E08-B1A3-C3DCF916007E}"/>
              </a:ext>
            </a:extLst>
          </p:cNvPr>
          <p:cNvSpPr txBox="1"/>
          <p:nvPr/>
        </p:nvSpPr>
        <p:spPr>
          <a:xfrm>
            <a:off x="1143000" y="-152400"/>
            <a:ext cx="6422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C00000"/>
                </a:solidFill>
              </a:rPr>
              <a:t>Here is a picture for you. Let’s see-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DA54DF9-A2E5-4B57-8CCB-3CF886F5AB67}"/>
              </a:ext>
            </a:extLst>
          </p:cNvPr>
          <p:cNvSpPr txBox="1"/>
          <p:nvPr/>
        </p:nvSpPr>
        <p:spPr>
          <a:xfrm>
            <a:off x="228600" y="38862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What can you see in the picture?</a:t>
            </a:r>
          </a:p>
          <a:p>
            <a:r>
              <a:rPr lang="en-GB" sz="3200" dirty="0">
                <a:solidFill>
                  <a:srgbClr val="C00000"/>
                </a:solidFill>
              </a:rPr>
              <a:t>Where are they now?</a:t>
            </a:r>
          </a:p>
          <a:p>
            <a:r>
              <a:rPr lang="en-GB" sz="3200" dirty="0">
                <a:solidFill>
                  <a:srgbClr val="C00000"/>
                </a:solidFill>
              </a:rPr>
              <a:t>What are they doing?</a:t>
            </a:r>
          </a:p>
          <a:p>
            <a:endParaRPr lang="en-GB" sz="3200" dirty="0">
              <a:solidFill>
                <a:srgbClr val="C00000"/>
              </a:solidFill>
            </a:endParaRPr>
          </a:p>
          <a:p>
            <a:endParaRPr lang="en-GB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9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CC0582-EC69-464D-A446-C9884436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E484612-6B88-429D-BB50-646A6C150769}"/>
              </a:ext>
            </a:extLst>
          </p:cNvPr>
          <p:cNvGrpSpPr/>
          <p:nvPr/>
        </p:nvGrpSpPr>
        <p:grpSpPr>
          <a:xfrm>
            <a:off x="457200" y="707886"/>
            <a:ext cx="7791857" cy="5235714"/>
            <a:chOff x="560882" y="707886"/>
            <a:chExt cx="7688175" cy="3676314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CDA9B3D-F1AD-4D59-B12B-803FCA7AFB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9" r="50000"/>
            <a:stretch/>
          </p:blipFill>
          <p:spPr>
            <a:xfrm>
              <a:off x="560882" y="707886"/>
              <a:ext cx="4800600" cy="36763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D4C64527-25DC-4A52-AB70-2A343F325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76"/>
            <a:stretch/>
          </p:blipFill>
          <p:spPr>
            <a:xfrm>
              <a:off x="5334000" y="3124200"/>
              <a:ext cx="2915057" cy="119546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552899B-81CB-4D15-8A5A-D84F35DD0340}"/>
              </a:ext>
            </a:extLst>
          </p:cNvPr>
          <p:cNvSpPr txBox="1"/>
          <p:nvPr/>
        </p:nvSpPr>
        <p:spPr>
          <a:xfrm>
            <a:off x="1447800" y="0"/>
            <a:ext cx="5586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Let’s see another picture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3AB2701-2CD1-4CDB-8A04-BC38AD468823}"/>
              </a:ext>
            </a:extLst>
          </p:cNvPr>
          <p:cNvSpPr txBox="1"/>
          <p:nvPr/>
        </p:nvSpPr>
        <p:spPr>
          <a:xfrm>
            <a:off x="5562601" y="707886"/>
            <a:ext cx="3581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What can you see in this picture?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What are the other animals doing?</a:t>
            </a:r>
          </a:p>
          <a:p>
            <a:r>
              <a:rPr lang="en-GB" sz="2400" dirty="0">
                <a:solidFill>
                  <a:srgbClr val="C00000"/>
                </a:solidFill>
              </a:rPr>
              <a:t>Why are they holding the twig?</a:t>
            </a:r>
          </a:p>
        </p:txBody>
      </p:sp>
    </p:spTree>
    <p:extLst>
      <p:ext uri="{BB962C8B-B14F-4D97-AF65-F5344CB8AC3E}">
        <p14:creationId xmlns:p14="http://schemas.microsoft.com/office/powerpoint/2010/main" val="90957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3C874E8-C54D-4752-B29D-4BB289CF1180}"/>
              </a:ext>
            </a:extLst>
          </p:cNvPr>
          <p:cNvSpPr txBox="1"/>
          <p:nvPr/>
        </p:nvSpPr>
        <p:spPr>
          <a:xfrm>
            <a:off x="685800" y="34977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Teacher’s model reading</a:t>
            </a:r>
            <a:endParaRPr lang="en-GB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4965E3D-EBA4-48C7-BF34-D658268F1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4" y="3424237"/>
            <a:ext cx="47632" cy="9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B49F3DF-5FD5-4223-96F3-8528737CB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019800" cy="4417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9F762E-4F6E-4431-8BA2-1A8800069949}"/>
              </a:ext>
            </a:extLst>
          </p:cNvPr>
          <p:cNvSpPr txBox="1"/>
          <p:nvPr/>
        </p:nvSpPr>
        <p:spPr>
          <a:xfrm>
            <a:off x="2033584" y="61244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Listen to me</a:t>
            </a:r>
          </a:p>
        </p:txBody>
      </p:sp>
    </p:spTree>
    <p:extLst>
      <p:ext uri="{BB962C8B-B14F-4D97-AF65-F5344CB8AC3E}">
        <p14:creationId xmlns:p14="http://schemas.microsoft.com/office/powerpoint/2010/main" val="188056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3207DE-3483-46BD-B8EE-2965BB039A29}"/>
              </a:ext>
            </a:extLst>
          </p:cNvPr>
          <p:cNvSpPr txBox="1"/>
          <p:nvPr/>
        </p:nvSpPr>
        <p:spPr>
          <a:xfrm>
            <a:off x="909403" y="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C00000"/>
                </a:solidFill>
              </a:rPr>
              <a:t>Students 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44FE1F-94F3-48E9-B927-E43642599C04}"/>
              </a:ext>
            </a:extLst>
          </p:cNvPr>
          <p:cNvSpPr txBox="1"/>
          <p:nvPr/>
        </p:nvSpPr>
        <p:spPr>
          <a:xfrm>
            <a:off x="838200" y="979557"/>
            <a:ext cx="624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B0F0"/>
                </a:solidFill>
              </a:rPr>
              <a:t>The whole classwork</a:t>
            </a:r>
          </a:p>
          <a:p>
            <a:pPr algn="ctr"/>
            <a:r>
              <a:rPr lang="en-GB" sz="4000" dirty="0">
                <a:solidFill>
                  <a:srgbClr val="00B0F0"/>
                </a:solidFill>
              </a:rPr>
              <a:t>Open at page 54</a:t>
            </a:r>
          </a:p>
          <a:p>
            <a:r>
              <a:rPr lang="en-GB" sz="4000" dirty="0">
                <a:solidFill>
                  <a:srgbClr val="00B0F0"/>
                </a:solidFill>
              </a:rPr>
              <a:t>Read the topic silently</a:t>
            </a:r>
          </a:p>
          <a:p>
            <a:r>
              <a:rPr lang="en-GB" sz="4000" dirty="0">
                <a:solidFill>
                  <a:srgbClr val="00B0F0"/>
                </a:solidFill>
              </a:rPr>
              <a:t>One student read and other will listen</a:t>
            </a:r>
          </a:p>
          <a:p>
            <a:endParaRPr lang="en-GB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DB285E-4F16-441B-B095-E2BB332C6883}"/>
              </a:ext>
            </a:extLst>
          </p:cNvPr>
          <p:cNvSpPr txBox="1"/>
          <p:nvPr/>
        </p:nvSpPr>
        <p:spPr>
          <a:xfrm>
            <a:off x="609600" y="685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Group work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EA4379F-DF2D-4DDF-9866-C777D21BA1D6}"/>
              </a:ext>
            </a:extLst>
          </p:cNvPr>
          <p:cNvSpPr txBox="1"/>
          <p:nvPr/>
        </p:nvSpPr>
        <p:spPr>
          <a:xfrm>
            <a:off x="990600" y="17526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C00000"/>
                </a:solidFill>
              </a:rPr>
              <a:t>One member will read and other members will listen</a:t>
            </a:r>
          </a:p>
        </p:txBody>
      </p:sp>
    </p:spTree>
    <p:extLst>
      <p:ext uri="{BB962C8B-B14F-4D97-AF65-F5344CB8AC3E}">
        <p14:creationId xmlns:p14="http://schemas.microsoft.com/office/powerpoint/2010/main" val="79228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3CD52A-73BC-406B-845B-562332D3774F}"/>
              </a:ext>
            </a:extLst>
          </p:cNvPr>
          <p:cNvSpPr txBox="1"/>
          <p:nvPr/>
        </p:nvSpPr>
        <p:spPr>
          <a:xfrm>
            <a:off x="914400" y="-27881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</a:rPr>
              <a:t>Individual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ACA7CD-34A0-4F3E-ADA9-2FC8D2FBCAA6}"/>
              </a:ext>
            </a:extLst>
          </p:cNvPr>
          <p:cNvSpPr txBox="1"/>
          <p:nvPr/>
        </p:nvSpPr>
        <p:spPr>
          <a:xfrm>
            <a:off x="685800" y="12192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F0"/>
                </a:solidFill>
              </a:rPr>
              <a:t>One student will read and other will listen</a:t>
            </a:r>
          </a:p>
        </p:txBody>
      </p:sp>
    </p:spTree>
    <p:extLst>
      <p:ext uri="{BB962C8B-B14F-4D97-AF65-F5344CB8AC3E}">
        <p14:creationId xmlns:p14="http://schemas.microsoft.com/office/powerpoint/2010/main" val="268569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A14B357-100C-484E-9691-7819F80DCA67}"/>
              </a:ext>
            </a:extLst>
          </p:cNvPr>
          <p:cNvSpPr txBox="1"/>
          <p:nvPr/>
        </p:nvSpPr>
        <p:spPr>
          <a:xfrm>
            <a:off x="0" y="0"/>
            <a:ext cx="8403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C00000"/>
                </a:solidFill>
              </a:rPr>
              <a:t>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C81E0C-36FD-4B60-A4A7-6A97543A05C0}"/>
              </a:ext>
            </a:extLst>
          </p:cNvPr>
          <p:cNvSpPr txBox="1"/>
          <p:nvPr/>
        </p:nvSpPr>
        <p:spPr>
          <a:xfrm>
            <a:off x="533400" y="923330"/>
            <a:ext cx="88604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Say the meaning of the following words:</a:t>
            </a:r>
          </a:p>
          <a:p>
            <a:r>
              <a:rPr lang="en-GB" sz="2800" dirty="0"/>
              <a:t>Slow </a:t>
            </a:r>
          </a:p>
          <a:p>
            <a:r>
              <a:rPr lang="en-GB" sz="2800" dirty="0"/>
              <a:t>Fast</a:t>
            </a:r>
          </a:p>
          <a:p>
            <a:r>
              <a:rPr lang="en-GB" sz="2800" dirty="0"/>
              <a:t>Angry</a:t>
            </a:r>
          </a:p>
          <a:p>
            <a:r>
              <a:rPr lang="en-GB" sz="2800" dirty="0"/>
              <a:t>Agree</a:t>
            </a:r>
          </a:p>
          <a:p>
            <a:r>
              <a:rPr lang="en-GB" sz="2800" dirty="0"/>
              <a:t>Race  </a:t>
            </a:r>
          </a:p>
          <a:p>
            <a:r>
              <a:rPr lang="en-GB" sz="2800" dirty="0"/>
              <a:t>Next to</a:t>
            </a:r>
          </a:p>
          <a:p>
            <a:r>
              <a:rPr lang="en-GB" sz="2800" dirty="0"/>
              <a:t>Beside</a:t>
            </a:r>
          </a:p>
          <a:p>
            <a:r>
              <a:rPr lang="en-GB" sz="2800" dirty="0"/>
              <a:t>Furious</a:t>
            </a:r>
          </a:p>
        </p:txBody>
      </p:sp>
    </p:spTree>
    <p:extLst>
      <p:ext uri="{BB962C8B-B14F-4D97-AF65-F5344CB8AC3E}">
        <p14:creationId xmlns:p14="http://schemas.microsoft.com/office/powerpoint/2010/main" val="29770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F25B73-A4CB-4305-BAA9-7D305B18001A}"/>
              </a:ext>
            </a:extLst>
          </p:cNvPr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Say the answer of the following questions: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8334D3-FA3F-4113-83A9-29A030D8B3C3}"/>
              </a:ext>
            </a:extLst>
          </p:cNvPr>
          <p:cNvSpPr txBox="1"/>
          <p:nvPr/>
        </p:nvSpPr>
        <p:spPr>
          <a:xfrm>
            <a:off x="381000" y="19050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Who was the fastest and who was the slowest animal in the forest?</a:t>
            </a:r>
          </a:p>
          <a:p>
            <a:r>
              <a:rPr lang="en-GB" sz="3200" dirty="0">
                <a:solidFill>
                  <a:srgbClr val="0070C0"/>
                </a:solidFill>
              </a:rPr>
              <a:t>Why do you think the tortoise want to have a race with hare?</a:t>
            </a:r>
          </a:p>
          <a:p>
            <a:r>
              <a:rPr lang="en-GB" sz="3200" dirty="0">
                <a:solidFill>
                  <a:srgbClr val="0070C0"/>
                </a:solidFill>
              </a:rPr>
              <a:t>Where did they start their race from?</a:t>
            </a:r>
          </a:p>
          <a:p>
            <a:r>
              <a:rPr lang="en-GB" sz="3200" dirty="0">
                <a:solidFill>
                  <a:srgbClr val="0070C0"/>
                </a:solidFill>
              </a:rPr>
              <a:t>Where did they finish?</a:t>
            </a:r>
          </a:p>
          <a:p>
            <a:endParaRPr lang="en-GB" sz="3200" dirty="0">
              <a:solidFill>
                <a:srgbClr val="0070C0"/>
              </a:solidFill>
            </a:endParaRPr>
          </a:p>
          <a:p>
            <a:endParaRPr lang="en-GB" sz="3200" dirty="0">
              <a:solidFill>
                <a:srgbClr val="0070C0"/>
              </a:solidFill>
            </a:endParaRPr>
          </a:p>
          <a:p>
            <a:endParaRPr lang="en-GB" sz="3200" dirty="0">
              <a:solidFill>
                <a:srgbClr val="0070C0"/>
              </a:solidFill>
            </a:endParaRPr>
          </a:p>
          <a:p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7AF87A-5736-4E62-8D3C-D8177A95D6B2}"/>
              </a:ext>
            </a:extLst>
          </p:cNvPr>
          <p:cNvSpPr txBox="1"/>
          <p:nvPr/>
        </p:nvSpPr>
        <p:spPr>
          <a:xfrm>
            <a:off x="152400" y="4572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C00000"/>
                </a:solidFill>
              </a:rPr>
              <a:t>Home work </a:t>
            </a:r>
          </a:p>
          <a:p>
            <a:pPr algn="ctr"/>
            <a:endParaRPr lang="en-GB" sz="6600" dirty="0">
              <a:solidFill>
                <a:srgbClr val="C00000"/>
              </a:solidFill>
            </a:endParaRPr>
          </a:p>
          <a:p>
            <a:pPr algn="ctr"/>
            <a:r>
              <a:rPr lang="en-GB" sz="4800" dirty="0">
                <a:solidFill>
                  <a:srgbClr val="C00000"/>
                </a:solidFill>
              </a:rPr>
              <a:t>Write </a:t>
            </a:r>
            <a:r>
              <a:rPr lang="en-GB" sz="4800" dirty="0" smtClean="0">
                <a:solidFill>
                  <a:srgbClr val="C00000"/>
                </a:solidFill>
              </a:rPr>
              <a:t>five sentences </a:t>
            </a:r>
            <a:r>
              <a:rPr lang="en-GB" sz="4800" dirty="0">
                <a:solidFill>
                  <a:srgbClr val="C00000"/>
                </a:solidFill>
              </a:rPr>
              <a:t>about </a:t>
            </a:r>
            <a:r>
              <a:rPr lang="en-GB" sz="4800" dirty="0" smtClean="0">
                <a:solidFill>
                  <a:srgbClr val="C00000"/>
                </a:solidFill>
              </a:rPr>
              <a:t>“Race”</a:t>
            </a:r>
            <a:endParaRPr lang="en-GB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85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3058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BYE </a:t>
            </a: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1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0"/>
            <a:ext cx="6858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457202"/>
            <a:ext cx="514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Presented by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0450" y="1752600"/>
            <a:ext cx="40957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Aliza</a:t>
            </a: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Begum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HeadTeacher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Pallimangal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Govt. Primary School. </a:t>
            </a: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Dakshin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Surma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Sylhet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endParaRPr lang="en-US" sz="1600" dirty="0"/>
          </a:p>
        </p:txBody>
      </p:sp>
      <p:pic>
        <p:nvPicPr>
          <p:cNvPr id="7" name="Picture 6" descr="Blume1002.gi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5543550" y="5486400"/>
            <a:ext cx="1843088" cy="685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900" y="1981200"/>
            <a:ext cx="1943100" cy="304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714750" y="190500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2719196"/>
      </p:ext>
    </p:extLst>
  </p:cSld>
  <p:clrMapOvr>
    <a:masterClrMapping/>
  </p:clrMapOvr>
  <p:transition spd="slow">
    <p:randomBar dir="vert"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281987" cy="662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143071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GOOD BYE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7239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Learning outcome :</a:t>
            </a:r>
          </a:p>
          <a:p>
            <a:r>
              <a:rPr lang="en-US" sz="2800" dirty="0" smtClean="0"/>
              <a:t>Student will be able to –</a:t>
            </a:r>
          </a:p>
          <a:p>
            <a:r>
              <a:rPr lang="en-US" sz="2800" dirty="0" smtClean="0"/>
              <a:t>Listening :</a:t>
            </a:r>
          </a:p>
          <a:p>
            <a:r>
              <a:rPr lang="en-US" sz="2800" dirty="0" smtClean="0"/>
              <a:t>3.3.1 –understand questions about objects around them </a:t>
            </a:r>
          </a:p>
          <a:p>
            <a:r>
              <a:rPr lang="en-US" sz="2800" dirty="0" smtClean="0"/>
              <a:t>3.4.1-understand and enjoy simple stories</a:t>
            </a:r>
          </a:p>
          <a:p>
            <a:r>
              <a:rPr lang="en-US" sz="2800" dirty="0" smtClean="0"/>
              <a:t>Speaking:</a:t>
            </a:r>
          </a:p>
          <a:p>
            <a:r>
              <a:rPr lang="en-US" sz="2800" dirty="0" smtClean="0"/>
              <a:t>6.1.2-say what others are doing</a:t>
            </a:r>
          </a:p>
          <a:p>
            <a:r>
              <a:rPr lang="en-US" sz="2800" dirty="0" smtClean="0"/>
              <a:t>Reading:</a:t>
            </a:r>
          </a:p>
          <a:p>
            <a:r>
              <a:rPr lang="en-US" sz="2800" dirty="0" smtClean="0"/>
              <a:t>1.7.1-read </a:t>
            </a:r>
            <a:r>
              <a:rPr lang="en-US" sz="2800" dirty="0" err="1" smtClean="0"/>
              <a:t>paragraps,diologues,letters</a:t>
            </a:r>
            <a:r>
              <a:rPr lang="en-US" sz="2800" dirty="0" smtClean="0"/>
              <a:t> and other objects</a:t>
            </a:r>
          </a:p>
          <a:p>
            <a:r>
              <a:rPr lang="en-US" sz="2800" dirty="0" err="1" smtClean="0"/>
              <a:t>Writting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10.1.1-to write a short piece of composition </a:t>
            </a:r>
          </a:p>
          <a:p>
            <a:r>
              <a:rPr lang="en-US" sz="2800" dirty="0" smtClean="0"/>
              <a:t>8.1.1-to make sentence using following instructions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41119" y="36880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044052" y="122831"/>
            <a:ext cx="6776114" cy="318080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Lets enjoy a video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0234" y="18194"/>
            <a:ext cx="1033818" cy="10781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10234" y="5786655"/>
            <a:ext cx="1033818" cy="10781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8088005" y="18194"/>
            <a:ext cx="1033818" cy="10781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091419" y="5773007"/>
            <a:ext cx="1033818" cy="107817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7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Brace 2"/>
          <p:cNvSpPr/>
          <p:nvPr/>
        </p:nvSpPr>
        <p:spPr>
          <a:xfrm>
            <a:off x="0" y="2507227"/>
            <a:ext cx="5257800" cy="3664974"/>
          </a:xfrm>
          <a:prstGeom prst="bracePair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Class : Five </a:t>
            </a:r>
          </a:p>
          <a:p>
            <a:pPr algn="ctr"/>
            <a:r>
              <a:rPr lang="en-US" sz="4400" b="1" dirty="0" smtClean="0"/>
              <a:t>Unit :14</a:t>
            </a:r>
          </a:p>
          <a:p>
            <a:pPr algn="ctr"/>
            <a:r>
              <a:rPr lang="en-US" sz="4400" b="1" dirty="0" smtClean="0"/>
              <a:t>Lesson :1-2</a:t>
            </a:r>
          </a:p>
          <a:p>
            <a:pPr algn="ctr"/>
            <a:r>
              <a:rPr lang="en-US" sz="4400" b="1" dirty="0" smtClean="0"/>
              <a:t>Number Of the page : 54</a:t>
            </a:r>
          </a:p>
        </p:txBody>
      </p:sp>
      <p:sp>
        <p:nvSpPr>
          <p:cNvPr id="2" name="Cloud 1"/>
          <p:cNvSpPr/>
          <p:nvPr/>
        </p:nvSpPr>
        <p:spPr>
          <a:xfrm>
            <a:off x="457200" y="533400"/>
            <a:ext cx="7484807" cy="1752600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Todays Lesson</a:t>
            </a:r>
            <a:endParaRPr lang="en-US" sz="60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67000"/>
            <a:ext cx="29718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79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6" y="3066532"/>
            <a:ext cx="8468907" cy="371526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37546" y="76200"/>
            <a:ext cx="8806454" cy="259080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i="1" dirty="0" smtClean="0"/>
              <a:t>Lets see the picture and tell me about the picture.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388367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FE01290-DF2E-40DA-9936-02B9F2EEBF1A}"/>
              </a:ext>
            </a:extLst>
          </p:cNvPr>
          <p:cNvSpPr txBox="1"/>
          <p:nvPr/>
        </p:nvSpPr>
        <p:spPr>
          <a:xfrm>
            <a:off x="800100" y="33728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B050"/>
                </a:solidFill>
              </a:rPr>
              <a:t>Some questions more</a:t>
            </a:r>
          </a:p>
          <a:p>
            <a:endParaRPr lang="en-GB" sz="44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83663A-8CFB-42C4-8D7C-3E4A24E40330}"/>
              </a:ext>
            </a:extLst>
          </p:cNvPr>
          <p:cNvSpPr txBox="1"/>
          <p:nvPr/>
        </p:nvSpPr>
        <p:spPr>
          <a:xfrm flipH="1">
            <a:off x="71651" y="766102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7030A0"/>
                </a:solidFill>
              </a:rPr>
              <a:t>Do you go to any  forest?</a:t>
            </a:r>
          </a:p>
          <a:p>
            <a:r>
              <a:rPr lang="en-GB" sz="2800" dirty="0">
                <a:solidFill>
                  <a:srgbClr val="7030A0"/>
                </a:solidFill>
              </a:rPr>
              <a:t>Can you say the name of some animals living in the forest?</a:t>
            </a:r>
          </a:p>
          <a:p>
            <a:r>
              <a:rPr lang="en-GB" sz="2800" dirty="0" smtClean="0">
                <a:solidFill>
                  <a:srgbClr val="7030A0"/>
                </a:solidFill>
              </a:rPr>
              <a:t>Let’s </a:t>
            </a:r>
            <a:r>
              <a:rPr lang="en-GB" sz="2800" dirty="0">
                <a:solidFill>
                  <a:srgbClr val="7030A0"/>
                </a:solidFill>
              </a:rPr>
              <a:t>see some more pictures</a:t>
            </a: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  <a:p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7CF83C-BAF8-4AE3-B899-E26AA6635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12652"/>
            <a:ext cx="4114801" cy="2016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609110A-F2E3-4F51-A5D0-CE0D5515C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48" y="2213789"/>
            <a:ext cx="4415051" cy="20164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E08D5AA-C00A-4E0A-8803-069D307A7A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7"/>
          <a:stretch/>
        </p:blipFill>
        <p:spPr>
          <a:xfrm>
            <a:off x="4500347" y="4256396"/>
            <a:ext cx="4415051" cy="20615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256396"/>
            <a:ext cx="4114801" cy="20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9081B6-AC97-445C-8AB2-D61A5DED37B9}"/>
              </a:ext>
            </a:extLst>
          </p:cNvPr>
          <p:cNvSpPr txBox="1"/>
          <p:nvPr/>
        </p:nvSpPr>
        <p:spPr>
          <a:xfrm>
            <a:off x="533400" y="228600"/>
            <a:ext cx="8153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C00000"/>
                </a:solidFill>
              </a:rPr>
              <a:t>Do you take part in a race?</a:t>
            </a:r>
          </a:p>
          <a:p>
            <a:pPr algn="ctr"/>
            <a:r>
              <a:rPr lang="en-GB" sz="4000" dirty="0">
                <a:solidFill>
                  <a:srgbClr val="002060"/>
                </a:solidFill>
              </a:rPr>
              <a:t>If you take part, please say your </a:t>
            </a:r>
            <a:r>
              <a:rPr lang="en-GB" sz="4000" dirty="0" smtClean="0">
                <a:solidFill>
                  <a:srgbClr val="002060"/>
                </a:solidFill>
              </a:rPr>
              <a:t>experience</a:t>
            </a:r>
          </a:p>
          <a:p>
            <a:pPr algn="ctr"/>
            <a:endParaRPr lang="en-GB" sz="4000" dirty="0">
              <a:solidFill>
                <a:srgbClr val="002060"/>
              </a:solidFill>
            </a:endParaRPr>
          </a:p>
          <a:p>
            <a:pPr algn="ctr"/>
            <a:r>
              <a:rPr lang="en-GB" sz="4000" dirty="0">
                <a:solidFill>
                  <a:srgbClr val="C00000"/>
                </a:solidFill>
              </a:rPr>
              <a:t>Today we are going to listen and read a </a:t>
            </a:r>
            <a:r>
              <a:rPr lang="en-GB" sz="4000" dirty="0" smtClean="0">
                <a:solidFill>
                  <a:srgbClr val="C00000"/>
                </a:solidFill>
              </a:rPr>
              <a:t>story-</a:t>
            </a:r>
          </a:p>
          <a:p>
            <a:pPr algn="ctr"/>
            <a:endParaRPr lang="en-GB" sz="4000" dirty="0">
              <a:solidFill>
                <a:srgbClr val="C00000"/>
              </a:solidFill>
            </a:endParaRPr>
          </a:p>
          <a:p>
            <a:pPr algn="ctr"/>
            <a:r>
              <a:rPr lang="en-GB" sz="5400" dirty="0">
                <a:solidFill>
                  <a:srgbClr val="00B050"/>
                </a:solidFill>
              </a:rPr>
              <a:t>The hare and the tortoise</a:t>
            </a:r>
          </a:p>
        </p:txBody>
      </p:sp>
    </p:spTree>
    <p:extLst>
      <p:ext uri="{BB962C8B-B14F-4D97-AF65-F5344CB8AC3E}">
        <p14:creationId xmlns:p14="http://schemas.microsoft.com/office/powerpoint/2010/main" val="74978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C00000"/>
                </a:solidFill>
              </a:rPr>
              <a:t>Let’s watch a video</a:t>
            </a:r>
            <a:endParaRPr lang="en-GB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349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2006-08-16T00:00:00Z</dcterms:created>
  <dcterms:modified xsi:type="dcterms:W3CDTF">2019-08-18T07:58:42Z</dcterms:modified>
</cp:coreProperties>
</file>