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69" r:id="rId5"/>
    <p:sldId id="275" r:id="rId6"/>
    <p:sldId id="281" r:id="rId7"/>
    <p:sldId id="282" r:id="rId8"/>
    <p:sldId id="283" r:id="rId9"/>
    <p:sldId id="284" r:id="rId10"/>
    <p:sldId id="285" r:id="rId11"/>
    <p:sldId id="286" r:id="rId12"/>
    <p:sldId id="261" r:id="rId13"/>
    <p:sldId id="262" r:id="rId14"/>
    <p:sldId id="263" r:id="rId15"/>
    <p:sldId id="276" r:id="rId16"/>
    <p:sldId id="264" r:id="rId17"/>
    <p:sldId id="277" r:id="rId18"/>
    <p:sldId id="265" r:id="rId19"/>
    <p:sldId id="266" r:id="rId20"/>
    <p:sldId id="267" r:id="rId21"/>
    <p:sldId id="270" r:id="rId22"/>
    <p:sldId id="271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6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0E4C-90ED-43E7-8E76-96A4182C1E7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A4C2-D42E-4D33-88F4-83ABA348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openxmlformats.org/officeDocument/2006/relationships/audio" Target="../media/media1.m4a"/><Relationship Id="rId16" Type="http://schemas.openxmlformats.org/officeDocument/2006/relationships/image" Target="../media/image20.png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audio" Target="../media/media2.m4a"/><Relationship Id="rId9" Type="http://schemas.openxmlformats.org/officeDocument/2006/relationships/image" Target="../media/image15.jp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ooralam.na3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9500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36" y="1343736"/>
            <a:ext cx="4170528" cy="417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970" y="2613392"/>
            <a:ext cx="5732060" cy="163121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Welcome</a:t>
            </a:r>
            <a:endParaRPr lang="en-US" sz="10000" b="1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7059" l="9717" r="89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0" y="1061914"/>
            <a:ext cx="5732060" cy="47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68" y="1146409"/>
            <a:ext cx="207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propeller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775" y="2356513"/>
            <a:ext cx="328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screw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775" y="3402841"/>
            <a:ext cx="2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75" y="4449170"/>
            <a:ext cx="222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5150" y="5486400"/>
            <a:ext cx="642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A propeller is a type of fan that transmits power by converting rotational motion into </a:t>
            </a:r>
            <a:r>
              <a:rPr lang="en-US" sz="2400" b="1" dirty="0" smtClean="0"/>
              <a:t>thrust.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38" y="1241946"/>
            <a:ext cx="4837756" cy="339829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595183" y="1915573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70160" y="2948256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545137" y="3980939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in_3d_Sound._Once_again_Must_use_headphones_the_right_way(128kbps)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Most_loud_sports_bike_exhaust_sound_system..!!(128kbps)-[AudioTrimmer.com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3"/>
            <a:ext cx="609600" cy="609600"/>
          </a:xfrm>
          <a:prstGeom prst="rect">
            <a:avLst/>
          </a:prstGeom>
        </p:spPr>
      </p:pic>
      <p:pic>
        <p:nvPicPr>
          <p:cNvPr id="16" name="trimtrain.aud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7298" y="314193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557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225083" y="4733365"/>
            <a:ext cx="12594883" cy="1159936"/>
            <a:chOff x="-204397" y="4857750"/>
            <a:chExt cx="10800678" cy="2002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397" y="4857750"/>
              <a:ext cx="5968705" cy="20002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673" y="4859550"/>
              <a:ext cx="5077608" cy="20002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77" y="1740307"/>
            <a:ext cx="10744745" cy="4247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8925" y="5638246"/>
            <a:ext cx="81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Human beings have invented many important things so far.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8925" y="6080113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They have brought great civilization to the world through this invention.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6108" y="6411126"/>
            <a:ext cx="699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Do you know which invention is the greatest?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270" y="365755"/>
            <a:ext cx="2630026" cy="1350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8030" y="2499360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1.29752 -0.005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46 -0.00718 L -1.8375 -0.01899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55" y="-6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14 -0.01782 L -1.34935 0.0044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31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1228299"/>
            <a:ext cx="3627863" cy="3627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2096" y="5308977"/>
            <a:ext cx="103399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wheel is a circular object.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813942"/>
            <a:ext cx="9894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can rotate around its axis and help easy movement of things across a surface.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03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8451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90" y="5117915"/>
            <a:ext cx="96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wheels are ,in fact, everywhere . They are on our cars, trains, planes, wagons and so on.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889" y="6059611"/>
            <a:ext cx="1065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Besides, they are on most factory and farm equipment ..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43" y="857884"/>
            <a:ext cx="3076575" cy="199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" b="100000" l="0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27" y="3038477"/>
            <a:ext cx="361132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7" y="857884"/>
            <a:ext cx="26003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3220872"/>
            <a:ext cx="3464105" cy="15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8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" b="986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716043"/>
            <a:ext cx="3636223" cy="3788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72" y="687539"/>
            <a:ext cx="3816682" cy="3816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403" y="5418161"/>
            <a:ext cx="1026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Fans, propellers, turbines are also other types of </a:t>
            </a:r>
            <a:r>
              <a:rPr lang="en-US" sz="3200" b="1" dirty="0" smtClean="0"/>
              <a:t>wheels.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08" y="829065"/>
            <a:ext cx="3112533" cy="35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88" y="168050"/>
            <a:ext cx="3988024" cy="4042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4579" y="4640239"/>
            <a:ext cx="333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96900" dir="8100000" algn="tr" rotWithShape="0">
                    <a:prstClr val="black">
                      <a:alpha val="40000"/>
                    </a:prstClr>
                  </a:outerShdw>
                </a:effectLst>
              </a:rPr>
              <a:t>Silent Reading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969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937" y="5691115"/>
            <a:ext cx="81067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Read the Text B silently</a:t>
            </a:r>
            <a:endParaRPr lang="en-US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3313" y="818866"/>
            <a:ext cx="2148227" cy="46402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z="565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85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755" y="4694841"/>
            <a:ext cx="311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What is wheel?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5755" y="5295341"/>
            <a:ext cx="403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What can a wheel do?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755" y="5895841"/>
            <a:ext cx="494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Where can you find wheels?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9" y="0"/>
            <a:ext cx="4217158" cy="3048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7259" y="3275460"/>
            <a:ext cx="421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Individual work</a:t>
            </a:r>
            <a:endParaRPr lang="en-US" sz="4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3313" y="818866"/>
            <a:ext cx="2148227" cy="46402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z="565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5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2634021"/>
            <a:ext cx="656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A wheel is a circular object.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9552" y="3409863"/>
            <a:ext cx="7915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It </a:t>
            </a:r>
            <a:r>
              <a:rPr lang="en-US" sz="3200" dirty="0"/>
              <a:t>can rotate around its axis and help easy  </a:t>
            </a:r>
            <a:r>
              <a:rPr lang="en-US" sz="3200" dirty="0" smtClean="0"/>
              <a:t>  movement </a:t>
            </a:r>
            <a:r>
              <a:rPr lang="en-US" sz="3200" dirty="0"/>
              <a:t>of things across a surface.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29552" y="4694832"/>
            <a:ext cx="7915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We can find wheels in cars, buses, trains, planes and in every machines.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48418" y="1009936"/>
            <a:ext cx="469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Match your answer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2" y="484415"/>
            <a:ext cx="5442857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8203" y="5272151"/>
            <a:ext cx="969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Fill in the blanks with appropriate words from the box in C read.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34" y="5022071"/>
            <a:ext cx="896710" cy="929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93313" y="818866"/>
            <a:ext cx="2148227" cy="46402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z="565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– 10 minutes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5093" y="3163630"/>
            <a:ext cx="326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Group work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43" y="362858"/>
            <a:ext cx="448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Match your answer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4055" y="2365830"/>
            <a:ext cx="310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a)  important.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055" y="3158478"/>
            <a:ext cx="245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b)  circular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055" y="3951126"/>
            <a:ext cx="310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c)  difficult.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055" y="4743774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d)  first.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055" y="5536423"/>
            <a:ext cx="364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e)  much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89" y="2341955"/>
            <a:ext cx="2575782" cy="254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3" y="2267267"/>
            <a:ext cx="2794882" cy="28843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991" y="2225575"/>
            <a:ext cx="2770495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35495" y="2225575"/>
            <a:ext cx="0" cy="2926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8531" y="4885899"/>
            <a:ext cx="287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Whee</a:t>
            </a:r>
            <a:r>
              <a:rPr lang="en-US" sz="4000" b="1" dirty="0"/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1109" y="5568286"/>
            <a:ext cx="335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Unit-9, Lesson -1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870407" y="2279185"/>
            <a:ext cx="3057100" cy="3846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9379665" y="696951"/>
            <a:ext cx="0" cy="31089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206" y="5295328"/>
            <a:ext cx="3807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Md. Noor </a:t>
            </a:r>
            <a:r>
              <a:rPr lang="en-US" b="1" dirty="0"/>
              <a:t>-</a:t>
            </a:r>
            <a:r>
              <a:rPr lang="en-US" b="1" dirty="0" smtClean="0"/>
              <a:t>E- Alam </a:t>
            </a:r>
            <a:r>
              <a:rPr lang="en-US" b="1" dirty="0" err="1" smtClean="0"/>
              <a:t>Siddiki</a:t>
            </a:r>
            <a:endParaRPr lang="en-US" b="1" dirty="0" smtClean="0"/>
          </a:p>
          <a:p>
            <a:r>
              <a:rPr lang="en-US" dirty="0" smtClean="0"/>
              <a:t>               </a:t>
            </a:r>
            <a:r>
              <a:rPr lang="en-US" dirty="0" err="1" smtClean="0"/>
              <a:t>Asstt</a:t>
            </a:r>
            <a:r>
              <a:rPr lang="en-US" dirty="0" smtClean="0"/>
              <a:t>. Teacher</a:t>
            </a:r>
          </a:p>
          <a:p>
            <a:r>
              <a:rPr lang="en-US" dirty="0" err="1" smtClean="0"/>
              <a:t>Nageswari</a:t>
            </a:r>
            <a:r>
              <a:rPr lang="en-US" dirty="0" smtClean="0"/>
              <a:t> </a:t>
            </a:r>
            <a:r>
              <a:rPr lang="en-US" dirty="0" err="1" smtClean="0"/>
              <a:t>Keramotia</a:t>
            </a:r>
            <a:r>
              <a:rPr lang="en-US" dirty="0" smtClean="0"/>
              <a:t> M.L High School.</a:t>
            </a:r>
          </a:p>
          <a:p>
            <a:r>
              <a:rPr lang="en-US" dirty="0" smtClean="0"/>
              <a:t>       Mobile- 01716962418</a:t>
            </a:r>
          </a:p>
          <a:p>
            <a:r>
              <a:rPr lang="en-US" dirty="0" smtClean="0"/>
              <a:t>E- Mail- </a:t>
            </a:r>
            <a:r>
              <a:rPr lang="en-US" dirty="0" smtClean="0">
                <a:hlinkClick r:id="rId4"/>
              </a:rPr>
              <a:t>nooralam.na35@gmail.com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42120" y="327543"/>
            <a:ext cx="210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Identity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400806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44022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87238" y="2117138"/>
            <a:ext cx="0" cy="40233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42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0195 0.58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92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196 0.584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9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5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4954143"/>
            <a:ext cx="1105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Make as many as correct sentences as you can using the substation table.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87" y="327543"/>
            <a:ext cx="6794626" cy="3461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93313" y="818866"/>
            <a:ext cx="2148227" cy="46402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 z="565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– 10 minutes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6412" y="3739485"/>
            <a:ext cx="2279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Pair Work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437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688612"/>
            <a:ext cx="798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1. The wheel rotates around its axis.</a:t>
            </a:r>
            <a:endParaRPr lang="en-US" sz="32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3630307"/>
            <a:ext cx="1047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2. A plain wheel is one of the simplest machines. </a:t>
            </a:r>
            <a:endParaRPr lang="en-US" sz="32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4572002"/>
            <a:ext cx="1012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3. It has helped in rapid progress of civilization.</a:t>
            </a:r>
            <a:endParaRPr lang="en-US" sz="32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513698"/>
            <a:ext cx="702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4. A propeller is a type of wheel.</a:t>
            </a:r>
            <a:endParaRPr lang="en-US" sz="3200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6874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ritannic Bold" panose="020B0903060703020204" pitchFamily="34" charset="0"/>
              </a:rPr>
              <a:t>Match your answer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99" y="4749425"/>
            <a:ext cx="11107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Have you ever travelled by bus or car? Do you have any experience of what happens if one wheel fall flat. If yes, give a short description of your experience. If no, imagine such a situation, and write a paragraph on it.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121421" y="2156351"/>
            <a:ext cx="4609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Homework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60" y="5774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8305" y="2459504"/>
            <a:ext cx="6257034" cy="19389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  <a:effectLst>
            <a:reflection blurRad="508000" stA="50000" endA="300" endPos="90000" dist="7747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8305" y="2403522"/>
            <a:ext cx="6455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Good bye</a:t>
            </a:r>
            <a:endParaRPr lang="en-US" sz="12000" b="1" dirty="0">
              <a:ln>
                <a:solidFill>
                  <a:srgbClr val="FF0000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1312" y="464021"/>
            <a:ext cx="828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say which one is easier to move and why?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415655" y="2573445"/>
            <a:ext cx="2950238" cy="2593075"/>
            <a:chOff x="3098043" y="2962404"/>
            <a:chExt cx="2125473" cy="2593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043" y="2962404"/>
              <a:ext cx="2125473" cy="25930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81801" y="4094324"/>
              <a:ext cx="409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70895" y="2061654"/>
            <a:ext cx="4715301" cy="3301916"/>
            <a:chOff x="6735171" y="2061655"/>
            <a:chExt cx="3616656" cy="36166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171" y="2061655"/>
              <a:ext cx="3616656" cy="36166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065820" y="3930545"/>
              <a:ext cx="491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02173" y="5841242"/>
            <a:ext cx="7524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 there are  </a:t>
            </a:r>
            <a:r>
              <a:rPr lang="en-US" sz="4400" b="1" dirty="0" smtClean="0">
                <a:solidFill>
                  <a:srgbClr val="0070C0"/>
                </a:solidFill>
              </a:rPr>
              <a:t>wheels </a:t>
            </a:r>
            <a:r>
              <a:rPr lang="en-US" sz="3200" b="1" dirty="0" smtClean="0"/>
              <a:t> in second picture…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4893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124242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3188" y="2496456"/>
            <a:ext cx="6900862" cy="2714172"/>
          </a:xfrm>
          <a:prstGeom prst="rect">
            <a:avLst/>
          </a:prstGeom>
          <a:pattFill prst="horzBri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2611" y="3193141"/>
            <a:ext cx="742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The wheel</a:t>
            </a:r>
            <a:endParaRPr lang="en-US" sz="8000" b="1" dirty="0">
              <a:solidFill>
                <a:srgbClr val="FF00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43188" y="2581772"/>
            <a:ext cx="6849719" cy="1422395"/>
            <a:chOff x="3164114" y="2384701"/>
            <a:chExt cx="5852166" cy="1422395"/>
          </a:xfrm>
        </p:grpSpPr>
        <p:sp>
          <p:nvSpPr>
            <p:cNvPr id="12" name="Rounded Rectangle 11"/>
            <p:cNvSpPr/>
            <p:nvPr/>
          </p:nvSpPr>
          <p:spPr>
            <a:xfrm>
              <a:off x="3164114" y="3715656"/>
              <a:ext cx="5852160" cy="91440"/>
            </a:xfrm>
            <a:prstGeom prst="roundRect">
              <a:avLst/>
            </a:prstGeom>
            <a:solidFill>
              <a:srgbClr val="00B050"/>
            </a:solidFill>
            <a:ln cap="rnd">
              <a:noFill/>
              <a:bevel/>
            </a:ln>
            <a:effectLst>
              <a:reflection stA="9700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64120" y="2384701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68861" y="812806"/>
            <a:ext cx="345427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z="158750"/>
          </a:bodyPr>
          <a:lstStyle/>
          <a:p>
            <a:r>
              <a:rPr lang="en-US" sz="4000" dirty="0" smtClean="0">
                <a:effectLst>
                  <a:reflection blurRad="6350" stA="55000" endA="300" endPos="45500" dir="5400000" sy="-100000" algn="bl" rotWithShape="0"/>
                </a:effectLst>
              </a:rPr>
              <a:t>Todays lesson is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355" y="4517413"/>
            <a:ext cx="36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Unit- 9, lesson-1</a:t>
            </a:r>
            <a:endParaRPr lang="en-US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11555" y="3994864"/>
            <a:ext cx="6900862" cy="1415142"/>
            <a:chOff x="3156860" y="3795486"/>
            <a:chExt cx="5873926" cy="1415142"/>
          </a:xfrm>
        </p:grpSpPr>
        <p:sp>
          <p:nvSpPr>
            <p:cNvPr id="13" name="Rounded Rectangle 12"/>
            <p:cNvSpPr/>
            <p:nvPr/>
          </p:nvSpPr>
          <p:spPr>
            <a:xfrm>
              <a:off x="3178626" y="3795486"/>
              <a:ext cx="5852160" cy="91440"/>
            </a:xfrm>
            <a:prstGeom prst="roundRect">
              <a:avLst/>
            </a:prstGeom>
            <a:solidFill>
              <a:srgbClr val="FF0000"/>
            </a:solidFill>
            <a:ln cap="rnd">
              <a:noFill/>
              <a:beve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6860" y="3886926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15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95534"/>
            <a:ext cx="11505063" cy="664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45429" y="1103086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Learning outcome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3314" y="1580325"/>
            <a:ext cx="3383280" cy="0"/>
          </a:xfrm>
          <a:prstGeom prst="line">
            <a:avLst/>
          </a:prstGeom>
          <a:effectLst>
            <a:reflection blurRad="6350" stA="50000" endA="300" endPos="90000" dist="8636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5459" y="2606721"/>
            <a:ext cx="716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we have studied this lesson, we will be able to…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16406" y="3903265"/>
            <a:ext cx="603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Make meaningful sentence.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16406" y="3575710"/>
            <a:ext cx="611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Ask and answer question.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16406" y="3261813"/>
            <a:ext cx="578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Infer meaning from the text.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16403" y="4221487"/>
            <a:ext cx="369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Write a paragraph.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965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349" y="928046"/>
            <a:ext cx="243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circular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349" y="2301923"/>
            <a:ext cx="26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disc-like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6349" y="3416491"/>
            <a:ext cx="247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round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056" y="5745708"/>
            <a:ext cx="45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having the form of a circle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34" y="860973"/>
            <a:ext cx="5589676" cy="4966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6349" y="4531059"/>
            <a:ext cx="247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disc-shaped</a:t>
            </a:r>
          </a:p>
        </p:txBody>
      </p:sp>
      <p:sp>
        <p:nvSpPr>
          <p:cNvPr id="9" name="Down Arrow 8"/>
          <p:cNvSpPr/>
          <p:nvPr/>
        </p:nvSpPr>
        <p:spPr>
          <a:xfrm>
            <a:off x="2627868" y="1833685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627868" y="2955081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27868" y="4062823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2" y="982637"/>
            <a:ext cx="217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Vehicle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4521" y="2260982"/>
            <a:ext cx="280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automobiles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948" y="5759358"/>
            <a:ext cx="629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thing used for transporting people or goods, especially on land, such as a car, lorry, or cart.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4521" y="3430143"/>
            <a:ext cx="280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conveyance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041" y="4599303"/>
            <a:ext cx="34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 means of transport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467806" y="1683557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467806" y="2907309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467806" y="4131061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5" y="982637"/>
            <a:ext cx="6096000" cy="38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9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59" y="982637"/>
            <a:ext cx="263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invention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2579427"/>
            <a:ext cx="260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discover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1749" y="5854889"/>
            <a:ext cx="682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</a:t>
            </a:r>
            <a:r>
              <a:rPr lang="en-US" sz="2400" b="1" dirty="0"/>
              <a:t>invention</a:t>
            </a:r>
            <a:r>
              <a:rPr lang="en-US" sz="2400" dirty="0"/>
              <a:t> is a new thing that someone has </a:t>
            </a:r>
            <a:r>
              <a:rPr lang="en-US" sz="2400" dirty="0" smtClean="0"/>
              <a:t>made.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6287" y="3807726"/>
            <a:ext cx="215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origination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287" y="5036026"/>
            <a:ext cx="215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 creation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29" y="1023581"/>
            <a:ext cx="6858000" cy="461294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524669" y="1970165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24669" y="3173445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524669" y="4554143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2" y="1337479"/>
            <a:ext cx="227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ivilization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0" y="2679511"/>
            <a:ext cx="410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human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50" y="3912359"/>
            <a:ext cx="359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advancement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932" y="5145208"/>
            <a:ext cx="163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progress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0936" y="5786651"/>
            <a:ext cx="72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stage of human social and cultural development and organization that is considered most advanced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982639"/>
            <a:ext cx="6196084" cy="438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>
            <a:off x="1417760" y="1970165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417760" y="3337220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417760" y="4554147"/>
            <a:ext cx="532263" cy="527377"/>
          </a:xfrm>
          <a:prstGeom prst="downArrow">
            <a:avLst>
              <a:gd name="adj1" fmla="val 29487"/>
              <a:gd name="adj2" fmla="val 3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540</Words>
  <Application>Microsoft Office PowerPoint</Application>
  <PresentationFormat>Widescreen</PresentationFormat>
  <Paragraphs>87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Britannic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86</cp:revision>
  <dcterms:created xsi:type="dcterms:W3CDTF">2019-09-20T07:05:58Z</dcterms:created>
  <dcterms:modified xsi:type="dcterms:W3CDTF">2019-10-09T12:00:39Z</dcterms:modified>
</cp:coreProperties>
</file>