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259" r:id="rId3"/>
    <p:sldId id="260" r:id="rId4"/>
    <p:sldId id="296" r:id="rId5"/>
    <p:sldId id="276" r:id="rId6"/>
    <p:sldId id="297" r:id="rId7"/>
    <p:sldId id="304" r:id="rId8"/>
    <p:sldId id="305" r:id="rId9"/>
    <p:sldId id="321" r:id="rId10"/>
    <p:sldId id="306" r:id="rId11"/>
    <p:sldId id="307" r:id="rId12"/>
    <p:sldId id="314" r:id="rId13"/>
    <p:sldId id="311" r:id="rId14"/>
    <p:sldId id="320" r:id="rId15"/>
    <p:sldId id="315" r:id="rId16"/>
    <p:sldId id="316" r:id="rId17"/>
    <p:sldId id="317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B5A69-EB91-4FCF-A0BF-3EC936F18D98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568089-ABE4-4BD0-AA67-2A7970C52431}">
      <dgm:prSet phldrT="[Text]" custT="1"/>
      <dgm:spPr/>
      <dgm:t>
        <a:bodyPr/>
        <a:lstStyle/>
        <a:p>
          <a:r>
            <a:rPr lang="bn-IN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জন্মঃ </a:t>
          </a: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৬০৫ </a:t>
          </a:r>
          <a:r>
            <a:rPr lang="bn-IN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খ্রিষ্টাব্দ মক্কায়  </a:t>
          </a:r>
          <a:r>
            <a:rPr lang="bn-IN" sz="5400" kern="1200" dirty="0">
              <a:solidFill>
                <a:schemeClr val="tx1"/>
              </a:solidFill>
            </a:rPr>
            <a:t> </a:t>
          </a:r>
          <a:endParaRPr lang="en-US" sz="5400" kern="1200" dirty="0">
            <a:solidFill>
              <a:schemeClr val="tx1"/>
            </a:solidFill>
          </a:endParaRPr>
        </a:p>
      </dgm:t>
    </dgm:pt>
    <dgm:pt modelId="{9CBA5E2C-C92E-43C2-A7A2-143B9D604673}" type="parTrans" cxnId="{48A792F4-7CE0-4923-A0E5-B43DC0E4EE61}">
      <dgm:prSet/>
      <dgm:spPr/>
      <dgm:t>
        <a:bodyPr/>
        <a:lstStyle/>
        <a:p>
          <a:endParaRPr lang="en-US"/>
        </a:p>
      </dgm:t>
    </dgm:pt>
    <dgm:pt modelId="{8D80989A-C0DC-406E-8C05-DF595E413CDC}" type="sibTrans" cxnId="{48A792F4-7CE0-4923-A0E5-B43DC0E4EE61}">
      <dgm:prSet/>
      <dgm:spPr/>
      <dgm:t>
        <a:bodyPr/>
        <a:lstStyle/>
        <a:p>
          <a:endParaRPr lang="en-US"/>
        </a:p>
      </dgm:t>
    </dgm:pt>
    <dgm:pt modelId="{71A9B308-A842-476D-B890-BD0875331081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বংশঃ </a:t>
          </a:r>
          <a:r>
            <a: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কোরাইশ বংশের হানিফ সম্প্রদায় </a:t>
          </a:r>
          <a:endParaRPr lang="en-US" sz="3600" dirty="0"/>
        </a:p>
      </dgm:t>
    </dgm:pt>
    <dgm:pt modelId="{6C78E094-4DA1-447D-BD20-EA88BB7E4402}" type="parTrans" cxnId="{F3E8F37F-4E59-4DA3-A120-5158D929C5C4}">
      <dgm:prSet/>
      <dgm:spPr/>
      <dgm:t>
        <a:bodyPr/>
        <a:lstStyle/>
        <a:p>
          <a:endParaRPr lang="en-US"/>
        </a:p>
      </dgm:t>
    </dgm:pt>
    <dgm:pt modelId="{25D02A8B-7FC9-4C32-830D-FB750044ADEB}" type="sibTrans" cxnId="{F3E8F37F-4E59-4DA3-A120-5158D929C5C4}">
      <dgm:prSet/>
      <dgm:spPr/>
      <dgm:t>
        <a:bodyPr/>
        <a:lstStyle/>
        <a:p>
          <a:endParaRPr lang="en-US"/>
        </a:p>
      </dgm:t>
    </dgm:pt>
    <dgm:pt modelId="{10876E0F-8597-4F35-9E83-DF014616881E}">
      <dgm:prSet phldrT="[Text]" custT="1"/>
      <dgm:spPr/>
      <dgm:t>
        <a:bodyPr/>
        <a:lstStyle/>
        <a:p>
          <a:r>
            <a:rPr lang="bn-IN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পিতাঃ </a:t>
          </a: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মুহাম্মাদ (সা.) </a:t>
          </a:r>
          <a:r>
            <a:rPr lang="bn-IN" sz="4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মাতাঃ খাদিজা (রা.) 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8A597D80-858D-4F00-B939-5EC6DF5AD32B}" type="parTrans" cxnId="{7189F122-9B1E-453C-91CF-45A9D9F860B5}">
      <dgm:prSet/>
      <dgm:spPr/>
      <dgm:t>
        <a:bodyPr/>
        <a:lstStyle/>
        <a:p>
          <a:endParaRPr lang="en-US"/>
        </a:p>
      </dgm:t>
    </dgm:pt>
    <dgm:pt modelId="{97147211-CACE-419D-982E-55AAF4B6F977}" type="sibTrans" cxnId="{7189F122-9B1E-453C-91CF-45A9D9F860B5}">
      <dgm:prSet/>
      <dgm:spPr/>
      <dgm:t>
        <a:bodyPr/>
        <a:lstStyle/>
        <a:p>
          <a:endParaRPr lang="en-US"/>
        </a:p>
      </dgm:t>
    </dgm:pt>
    <dgm:pt modelId="{C23A145A-3BDA-49CB-B943-43E62B616DEA}">
      <dgm:prSet phldrT="[Text]" custT="1"/>
      <dgm:spPr/>
      <dgm:t>
        <a:bodyPr/>
        <a:lstStyle/>
        <a:p>
          <a:r>
            <a:rPr lang="bn-IN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গুনাবলীঃ </a:t>
          </a:r>
          <a:r>
            <a:rPr lang="bn-IN" sz="4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তীক্ষ্ণ বুদ্ধিসম্পন্না, ও সৎচরিত্রের অধিকারিনী  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9452DB22-1AD8-4BA6-9412-A2F658B55755}" type="parTrans" cxnId="{84A0CF29-7E86-46B6-9023-6AE99769EF04}">
      <dgm:prSet/>
      <dgm:spPr/>
      <dgm:t>
        <a:bodyPr/>
        <a:lstStyle/>
        <a:p>
          <a:endParaRPr lang="en-US"/>
        </a:p>
      </dgm:t>
    </dgm:pt>
    <dgm:pt modelId="{6918D772-2E29-40FD-A0A0-98C16ED26EB1}" type="sibTrans" cxnId="{84A0CF29-7E86-46B6-9023-6AE99769EF04}">
      <dgm:prSet/>
      <dgm:spPr/>
      <dgm:t>
        <a:bodyPr/>
        <a:lstStyle/>
        <a:p>
          <a:endParaRPr lang="en-US"/>
        </a:p>
      </dgm:t>
    </dgm:pt>
    <dgm:pt modelId="{ABA675A0-E127-41C4-9D34-698969B521D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বদর যুদ্ধের পর হিজরী ২য় সনে আলি (রা.) এর সাথে তাঁর বিবাহ হয়। 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30863671-13E7-4523-91B2-977C3A6B1170}" type="parTrans" cxnId="{EB91299A-2CBD-49D9-8F56-65F5972E14C4}">
      <dgm:prSet/>
      <dgm:spPr/>
      <dgm:t>
        <a:bodyPr/>
        <a:lstStyle/>
        <a:p>
          <a:endParaRPr lang="en-US"/>
        </a:p>
      </dgm:t>
    </dgm:pt>
    <dgm:pt modelId="{E80C161C-B708-4001-9F41-71E2B70D5C78}" type="sibTrans" cxnId="{EB91299A-2CBD-49D9-8F56-65F5972E14C4}">
      <dgm:prSet/>
      <dgm:spPr/>
      <dgm:t>
        <a:bodyPr/>
        <a:lstStyle/>
        <a:p>
          <a:endParaRPr lang="en-US"/>
        </a:p>
      </dgm:t>
    </dgm:pt>
    <dgm:pt modelId="{DB77D0C4-B1B3-4423-83ED-77E11D763623}">
      <dgm:prSet phldrT="[Text]" custT="1"/>
      <dgm:spPr/>
      <dgm:t>
        <a:bodyPr/>
        <a:lstStyle/>
        <a:p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উপাধীঃ যাহরা (অনিন্দ্য সুন্দরী, পরম লাবন্যময়ী)    ও বাতুল (পবিত্র সংসারে অনাসক্ত)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0BA02CDA-E1BA-408D-92B5-967BEAFFAC3C}" type="parTrans" cxnId="{62ECD975-5244-4C5F-8CEA-5CC22A5854FA}">
      <dgm:prSet/>
      <dgm:spPr/>
      <dgm:t>
        <a:bodyPr/>
        <a:lstStyle/>
        <a:p>
          <a:endParaRPr lang="en-US"/>
        </a:p>
      </dgm:t>
    </dgm:pt>
    <dgm:pt modelId="{A4AEC878-B89F-4304-A53B-ED6F5A6C2EB0}" type="sibTrans" cxnId="{62ECD975-5244-4C5F-8CEA-5CC22A5854FA}">
      <dgm:prSet/>
      <dgm:spPr/>
      <dgm:t>
        <a:bodyPr/>
        <a:lstStyle/>
        <a:p>
          <a:endParaRPr lang="en-US"/>
        </a:p>
      </dgm:t>
    </dgm:pt>
    <dgm:pt modelId="{92A00AF9-7234-4486-9857-55D2F5EC075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বিবাহে দেন মোহর ছিলঃ ৪৮০-৫০০ দিরহাম মুদ্রা। 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E3927409-E09E-4476-B7DC-C4DC4B92F17F}" type="parTrans" cxnId="{6FC0055C-C911-4B6D-9935-AB54ACA570E6}">
      <dgm:prSet/>
      <dgm:spPr/>
      <dgm:t>
        <a:bodyPr/>
        <a:lstStyle/>
        <a:p>
          <a:endParaRPr lang="en-US"/>
        </a:p>
      </dgm:t>
    </dgm:pt>
    <dgm:pt modelId="{A41EEF67-DFD1-4500-8EAB-4841D75FB7D8}" type="sibTrans" cxnId="{6FC0055C-C911-4B6D-9935-AB54ACA570E6}">
      <dgm:prSet/>
      <dgm:spPr/>
      <dgm:t>
        <a:bodyPr/>
        <a:lstStyle/>
        <a:p>
          <a:endParaRPr lang="en-US"/>
        </a:p>
      </dgm:t>
    </dgm:pt>
    <dgm:pt modelId="{A395E357-6D7D-4843-A4B4-EB5BE991F622}" type="pres">
      <dgm:prSet presAssocID="{0A1B5A69-EB91-4FCF-A0BF-3EC936F18D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BBB35-55B2-499E-BD97-6C805DEFF18A}" type="pres">
      <dgm:prSet presAssocID="{0A1B5A69-EB91-4FCF-A0BF-3EC936F18D98}" presName="cycle" presStyleCnt="0"/>
      <dgm:spPr/>
    </dgm:pt>
    <dgm:pt modelId="{A1685CBA-1DCF-40E8-9377-DE5396367DD9}" type="pres">
      <dgm:prSet presAssocID="{FA568089-ABE4-4BD0-AA67-2A7970C52431}" presName="nodeFirstNode" presStyleLbl="node1" presStyleIdx="0" presStyleCnt="7" custScaleX="233753" custScaleY="79187" custRadScaleRad="96748" custRadScaleInc="-9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F2F07-754C-4199-A415-6618C27FE9D5}" type="pres">
      <dgm:prSet presAssocID="{8D80989A-C0DC-406E-8C05-DF595E413CDC}" presName="sibTransFirstNode" presStyleLbl="bgShp" presStyleIdx="0" presStyleCnt="1" custFlipHor="1" custScaleX="121040" custScaleY="93933" custLinFactNeighborX="14770" custLinFactNeighborY="9965"/>
      <dgm:spPr/>
      <dgm:t>
        <a:bodyPr/>
        <a:lstStyle/>
        <a:p>
          <a:endParaRPr lang="en-US"/>
        </a:p>
      </dgm:t>
    </dgm:pt>
    <dgm:pt modelId="{6F905690-0E43-4EFD-9BD3-0891FAB25C0D}" type="pres">
      <dgm:prSet presAssocID="{71A9B308-A842-476D-B890-BD0875331081}" presName="nodeFollowingNodes" presStyleLbl="node1" presStyleIdx="1" presStyleCnt="7" custScaleX="184804" custScaleY="155157" custRadScaleRad="144390" custRadScaleInc="41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0AF6B-EAC9-46AB-BE99-DEDCDA8E09D7}" type="pres">
      <dgm:prSet presAssocID="{10876E0F-8597-4F35-9E83-DF014616881E}" presName="nodeFollowingNodes" presStyleLbl="node1" presStyleIdx="2" presStyleCnt="7" custScaleX="178778" custScaleY="165974" custRadScaleRad="139960" custRadScaleInc="-10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170AA-10A0-46FB-B1F8-F25749DBE13D}" type="pres">
      <dgm:prSet presAssocID="{C23A145A-3BDA-49CB-B943-43E62B616DEA}" presName="nodeFollowingNodes" presStyleLbl="node1" presStyleIdx="3" presStyleCnt="7" custScaleX="228033" custScaleY="139603" custRadScaleRad="136917" custRadScaleInc="-5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28DD4-FA99-4E1E-90D2-02C40BBCD69C}" type="pres">
      <dgm:prSet presAssocID="{DB77D0C4-B1B3-4423-83ED-77E11D763623}" presName="nodeFollowingNodes" presStyleLbl="node1" presStyleIdx="4" presStyleCnt="7" custScaleX="311935" custScaleY="131179" custRadScaleRad="135580" custRadScaleInc="61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54FD9-6D56-4F56-A8BA-8B69D40829C5}" type="pres">
      <dgm:prSet presAssocID="{ABA675A0-E127-41C4-9D34-698969B521D2}" presName="nodeFollowingNodes" presStyleLbl="node1" presStyleIdx="5" presStyleCnt="7" custScaleX="199001" custScaleY="178539" custRadScaleRad="146224" custRadScaleInc="18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66AC4-1D62-4367-8F7A-68C4D9B4BF3F}" type="pres">
      <dgm:prSet presAssocID="{92A00AF9-7234-4486-9857-55D2F5EC075A}" presName="nodeFollowingNodes" presStyleLbl="node1" presStyleIdx="6" presStyleCnt="7" custScaleX="192004" custScaleY="125402" custRadScaleRad="136913" custRadScaleInc="-35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8F37F-4E59-4DA3-A120-5158D929C5C4}" srcId="{0A1B5A69-EB91-4FCF-A0BF-3EC936F18D98}" destId="{71A9B308-A842-476D-B890-BD0875331081}" srcOrd="1" destOrd="0" parTransId="{6C78E094-4DA1-447D-BD20-EA88BB7E4402}" sibTransId="{25D02A8B-7FC9-4C32-830D-FB750044ADEB}"/>
    <dgm:cxn modelId="{48A792F4-7CE0-4923-A0E5-B43DC0E4EE61}" srcId="{0A1B5A69-EB91-4FCF-A0BF-3EC936F18D98}" destId="{FA568089-ABE4-4BD0-AA67-2A7970C52431}" srcOrd="0" destOrd="0" parTransId="{9CBA5E2C-C92E-43C2-A7A2-143B9D604673}" sibTransId="{8D80989A-C0DC-406E-8C05-DF595E413CDC}"/>
    <dgm:cxn modelId="{626E904D-4D67-48A2-A389-514DDC4346FA}" type="presOf" srcId="{71A9B308-A842-476D-B890-BD0875331081}" destId="{6F905690-0E43-4EFD-9BD3-0891FAB25C0D}" srcOrd="0" destOrd="0" presId="urn:microsoft.com/office/officeart/2005/8/layout/cycle3"/>
    <dgm:cxn modelId="{4B315CA2-A6F2-4FBA-8F53-1E78184C51DC}" type="presOf" srcId="{10876E0F-8597-4F35-9E83-DF014616881E}" destId="{0560AF6B-EAC9-46AB-BE99-DEDCDA8E09D7}" srcOrd="0" destOrd="0" presId="urn:microsoft.com/office/officeart/2005/8/layout/cycle3"/>
    <dgm:cxn modelId="{6FC0055C-C911-4B6D-9935-AB54ACA570E6}" srcId="{0A1B5A69-EB91-4FCF-A0BF-3EC936F18D98}" destId="{92A00AF9-7234-4486-9857-55D2F5EC075A}" srcOrd="6" destOrd="0" parTransId="{E3927409-E09E-4476-B7DC-C4DC4B92F17F}" sibTransId="{A41EEF67-DFD1-4500-8EAB-4841D75FB7D8}"/>
    <dgm:cxn modelId="{65A9EF3B-EF93-4490-A5B9-8224415D3D2D}" type="presOf" srcId="{92A00AF9-7234-4486-9857-55D2F5EC075A}" destId="{22C66AC4-1D62-4367-8F7A-68C4D9B4BF3F}" srcOrd="0" destOrd="0" presId="urn:microsoft.com/office/officeart/2005/8/layout/cycle3"/>
    <dgm:cxn modelId="{7189F122-9B1E-453C-91CF-45A9D9F860B5}" srcId="{0A1B5A69-EB91-4FCF-A0BF-3EC936F18D98}" destId="{10876E0F-8597-4F35-9E83-DF014616881E}" srcOrd="2" destOrd="0" parTransId="{8A597D80-858D-4F00-B939-5EC6DF5AD32B}" sibTransId="{97147211-CACE-419D-982E-55AAF4B6F977}"/>
    <dgm:cxn modelId="{62ECD975-5244-4C5F-8CEA-5CC22A5854FA}" srcId="{0A1B5A69-EB91-4FCF-A0BF-3EC936F18D98}" destId="{DB77D0C4-B1B3-4423-83ED-77E11D763623}" srcOrd="4" destOrd="0" parTransId="{0BA02CDA-E1BA-408D-92B5-967BEAFFAC3C}" sibTransId="{A4AEC878-B89F-4304-A53B-ED6F5A6C2EB0}"/>
    <dgm:cxn modelId="{72A3B8AD-2BC4-457F-938E-1D11F25B9047}" type="presOf" srcId="{DB77D0C4-B1B3-4423-83ED-77E11D763623}" destId="{BB728DD4-FA99-4E1E-90D2-02C40BBCD69C}" srcOrd="0" destOrd="0" presId="urn:microsoft.com/office/officeart/2005/8/layout/cycle3"/>
    <dgm:cxn modelId="{EB91299A-2CBD-49D9-8F56-65F5972E14C4}" srcId="{0A1B5A69-EB91-4FCF-A0BF-3EC936F18D98}" destId="{ABA675A0-E127-41C4-9D34-698969B521D2}" srcOrd="5" destOrd="0" parTransId="{30863671-13E7-4523-91B2-977C3A6B1170}" sibTransId="{E80C161C-B708-4001-9F41-71E2B70D5C78}"/>
    <dgm:cxn modelId="{452FAF83-D6BD-4D14-ADEB-C728248ED6F0}" type="presOf" srcId="{C23A145A-3BDA-49CB-B943-43E62B616DEA}" destId="{40A170AA-10A0-46FB-B1F8-F25749DBE13D}" srcOrd="0" destOrd="0" presId="urn:microsoft.com/office/officeart/2005/8/layout/cycle3"/>
    <dgm:cxn modelId="{3B02FCB2-BB40-4573-B68E-47492DCA099E}" type="presOf" srcId="{8D80989A-C0DC-406E-8C05-DF595E413CDC}" destId="{B08F2F07-754C-4199-A415-6618C27FE9D5}" srcOrd="0" destOrd="0" presId="urn:microsoft.com/office/officeart/2005/8/layout/cycle3"/>
    <dgm:cxn modelId="{0F6E4796-ECA4-465E-8003-24BCACE408C9}" type="presOf" srcId="{FA568089-ABE4-4BD0-AA67-2A7970C52431}" destId="{A1685CBA-1DCF-40E8-9377-DE5396367DD9}" srcOrd="0" destOrd="0" presId="urn:microsoft.com/office/officeart/2005/8/layout/cycle3"/>
    <dgm:cxn modelId="{84A0CF29-7E86-46B6-9023-6AE99769EF04}" srcId="{0A1B5A69-EB91-4FCF-A0BF-3EC936F18D98}" destId="{C23A145A-3BDA-49CB-B943-43E62B616DEA}" srcOrd="3" destOrd="0" parTransId="{9452DB22-1AD8-4BA6-9412-A2F658B55755}" sibTransId="{6918D772-2E29-40FD-A0A0-98C16ED26EB1}"/>
    <dgm:cxn modelId="{728120E9-EEA5-4AEF-B4A4-7B4199AA0FB2}" type="presOf" srcId="{0A1B5A69-EB91-4FCF-A0BF-3EC936F18D98}" destId="{A395E357-6D7D-4843-A4B4-EB5BE991F622}" srcOrd="0" destOrd="0" presId="urn:microsoft.com/office/officeart/2005/8/layout/cycle3"/>
    <dgm:cxn modelId="{33B3A60E-480C-49BD-BBCD-8A62605D18F5}" type="presOf" srcId="{ABA675A0-E127-41C4-9D34-698969B521D2}" destId="{B6D54FD9-6D56-4F56-A8BA-8B69D40829C5}" srcOrd="0" destOrd="0" presId="urn:microsoft.com/office/officeart/2005/8/layout/cycle3"/>
    <dgm:cxn modelId="{DE964E03-4410-4AF1-B336-5692E8EF9E67}" type="presParOf" srcId="{A395E357-6D7D-4843-A4B4-EB5BE991F622}" destId="{DB4BBB35-55B2-499E-BD97-6C805DEFF18A}" srcOrd="0" destOrd="0" presId="urn:microsoft.com/office/officeart/2005/8/layout/cycle3"/>
    <dgm:cxn modelId="{93761696-C5B4-4437-8AA5-F5FBB17306DE}" type="presParOf" srcId="{DB4BBB35-55B2-499E-BD97-6C805DEFF18A}" destId="{A1685CBA-1DCF-40E8-9377-DE5396367DD9}" srcOrd="0" destOrd="0" presId="urn:microsoft.com/office/officeart/2005/8/layout/cycle3"/>
    <dgm:cxn modelId="{2CDF8A50-8F89-484B-98F0-36D57BC38A77}" type="presParOf" srcId="{DB4BBB35-55B2-499E-BD97-6C805DEFF18A}" destId="{B08F2F07-754C-4199-A415-6618C27FE9D5}" srcOrd="1" destOrd="0" presId="urn:microsoft.com/office/officeart/2005/8/layout/cycle3"/>
    <dgm:cxn modelId="{EFD0CF7B-DDE9-44D1-9BF2-6E3E5A9E50A0}" type="presParOf" srcId="{DB4BBB35-55B2-499E-BD97-6C805DEFF18A}" destId="{6F905690-0E43-4EFD-9BD3-0891FAB25C0D}" srcOrd="2" destOrd="0" presId="urn:microsoft.com/office/officeart/2005/8/layout/cycle3"/>
    <dgm:cxn modelId="{60E94EA5-13DC-4C8A-94F7-D2A6004C631C}" type="presParOf" srcId="{DB4BBB35-55B2-499E-BD97-6C805DEFF18A}" destId="{0560AF6B-EAC9-46AB-BE99-DEDCDA8E09D7}" srcOrd="3" destOrd="0" presId="urn:microsoft.com/office/officeart/2005/8/layout/cycle3"/>
    <dgm:cxn modelId="{51BF8230-EC66-455C-8A8E-014373FB7848}" type="presParOf" srcId="{DB4BBB35-55B2-499E-BD97-6C805DEFF18A}" destId="{40A170AA-10A0-46FB-B1F8-F25749DBE13D}" srcOrd="4" destOrd="0" presId="urn:microsoft.com/office/officeart/2005/8/layout/cycle3"/>
    <dgm:cxn modelId="{B2FAC125-848C-4A49-BD3A-1B85F6DDBD0D}" type="presParOf" srcId="{DB4BBB35-55B2-499E-BD97-6C805DEFF18A}" destId="{BB728DD4-FA99-4E1E-90D2-02C40BBCD69C}" srcOrd="5" destOrd="0" presId="urn:microsoft.com/office/officeart/2005/8/layout/cycle3"/>
    <dgm:cxn modelId="{BB2FC5DF-855C-4C18-8640-EAB7BA2675DE}" type="presParOf" srcId="{DB4BBB35-55B2-499E-BD97-6C805DEFF18A}" destId="{B6D54FD9-6D56-4F56-A8BA-8B69D40829C5}" srcOrd="6" destOrd="0" presId="urn:microsoft.com/office/officeart/2005/8/layout/cycle3"/>
    <dgm:cxn modelId="{A56EB6CC-984D-4E7F-B9C9-264AF3232747}" type="presParOf" srcId="{DB4BBB35-55B2-499E-BD97-6C805DEFF18A}" destId="{22C66AC4-1D62-4367-8F7A-68C4D9B4BF3F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B2D67-42AC-422B-B85A-CEECB3B8B8DB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9CDAA3-EF38-4023-8090-0EB137D085A3}">
      <dgm:prSet phldrT="[Text]"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ফাতিমা </a:t>
          </a:r>
          <a:r>
            <a: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(রা.)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দানের ব্যাপারে ছিলেন খুবই উদার।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CE9BF7-A17E-46A8-A2D5-720047E3DD71}" type="parTrans" cxnId="{1D1E1CCD-138C-49C3-AD48-B3534A1E3400}">
      <dgm:prSet/>
      <dgm:spPr/>
      <dgm:t>
        <a:bodyPr/>
        <a:lstStyle/>
        <a:p>
          <a:endParaRPr lang="en-US"/>
        </a:p>
      </dgm:t>
    </dgm:pt>
    <dgm:pt modelId="{5E6C6F2B-49CA-4F6A-9912-13CB661124FE}" type="sibTrans" cxnId="{1D1E1CCD-138C-49C3-AD48-B3534A1E3400}">
      <dgm:prSet/>
      <dgm:spPr/>
      <dgm:t>
        <a:bodyPr/>
        <a:lstStyle/>
        <a:p>
          <a:endParaRPr lang="en-US"/>
        </a:p>
      </dgm:t>
    </dgm:pt>
    <dgm:pt modelId="{227F7A7A-53B7-43EF-A1B0-12B7DFA3BA3B}">
      <dgm:prSet phldrT="[Text]"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দান করার  সময় তিনি নিজে যে অভাবী তা বুঝা যেতনা।</a:t>
          </a:r>
          <a:endParaRPr lang="en-US" sz="3200" dirty="0">
            <a:solidFill>
              <a:schemeClr val="tx1"/>
            </a:solidFill>
          </a:endParaRPr>
        </a:p>
      </dgm:t>
    </dgm:pt>
    <dgm:pt modelId="{F3F560C0-C3CE-4864-A940-1B16F16090DA}" type="parTrans" cxnId="{A09FEECD-C030-4544-8DD3-9E734C728E86}">
      <dgm:prSet/>
      <dgm:spPr/>
      <dgm:t>
        <a:bodyPr/>
        <a:lstStyle/>
        <a:p>
          <a:endParaRPr lang="en-US"/>
        </a:p>
      </dgm:t>
    </dgm:pt>
    <dgm:pt modelId="{9BCA7853-7139-44B9-B4C4-07109087FA2A}" type="sibTrans" cxnId="{A09FEECD-C030-4544-8DD3-9E734C728E86}">
      <dgm:prSet/>
      <dgm:spPr/>
      <dgm:t>
        <a:bodyPr/>
        <a:lstStyle/>
        <a:p>
          <a:endParaRPr lang="en-US"/>
        </a:p>
      </dgm:t>
    </dgm:pt>
    <dgm:pt modelId="{BD8FAC6A-B5B6-48A6-9E65-31366CE947FC}">
      <dgm:prSet phldrT="[Text]" custT="1"/>
      <dgm:spPr>
        <a:blipFill dpi="0"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7D3C9-AA64-454D-BF86-2511D5D312BD}" type="sibTrans" cxnId="{DECF6ABB-25FE-487E-ADF6-27A1D20C8A7E}">
      <dgm:prSet/>
      <dgm:spPr/>
      <dgm:t>
        <a:bodyPr/>
        <a:lstStyle/>
        <a:p>
          <a:endParaRPr lang="en-US"/>
        </a:p>
      </dgm:t>
    </dgm:pt>
    <dgm:pt modelId="{60B73E06-9AB7-4A47-8BE8-C5F64532EB09}" type="parTrans" cxnId="{DECF6ABB-25FE-487E-ADF6-27A1D20C8A7E}">
      <dgm:prSet/>
      <dgm:spPr/>
      <dgm:t>
        <a:bodyPr/>
        <a:lstStyle/>
        <a:p>
          <a:endParaRPr lang="en-US"/>
        </a:p>
      </dgm:t>
    </dgm:pt>
    <dgm:pt modelId="{2236C46A-E98F-45C5-9B8E-0E714D791FE7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* খালি হাতে তাঁর নকট থেকে কেই ফেরত যেতনা।   একবার তিনি খাবারের লোকমা </a:t>
          </a:r>
          <a:endParaRPr lang="en-US" sz="3200" dirty="0">
            <a:solidFill>
              <a:schemeClr val="tx1"/>
            </a:solidFill>
          </a:endParaRPr>
        </a:p>
      </dgm:t>
    </dgm:pt>
    <dgm:pt modelId="{6A3A6A58-7B7D-4F69-AC19-CA95E066E176}" type="parTrans" cxnId="{41C91AE6-6697-40A4-91A8-48670223651F}">
      <dgm:prSet/>
      <dgm:spPr/>
    </dgm:pt>
    <dgm:pt modelId="{AC895D68-0836-484D-A700-3655DBEBF89D}" type="sibTrans" cxnId="{41C91AE6-6697-40A4-91A8-48670223651F}">
      <dgm:prSet/>
      <dgm:spPr/>
    </dgm:pt>
    <dgm:pt modelId="{713E54CD-20AD-4E28-AED5-4CB76D2C09A3}" type="pres">
      <dgm:prSet presAssocID="{FE2B2D67-42AC-422B-B85A-CEECB3B8B8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C9C1F-3513-48A7-B918-B78E8133563F}" type="pres">
      <dgm:prSet presAssocID="{7C9CDAA3-EF38-4023-8090-0EB137D085A3}" presName="parentText" presStyleLbl="node1" presStyleIdx="0" presStyleCnt="4" custScaleY="60797" custLinFactY="-11519" custLinFactNeighborX="2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685A3-CC76-4293-849D-F53E21FF304B}" type="pres">
      <dgm:prSet presAssocID="{5E6C6F2B-49CA-4F6A-9912-13CB661124FE}" presName="spacer" presStyleCnt="0"/>
      <dgm:spPr/>
    </dgm:pt>
    <dgm:pt modelId="{3D4051B7-C3DE-4E34-8382-9F269D5E83A2}" type="pres">
      <dgm:prSet presAssocID="{227F7A7A-53B7-43EF-A1B0-12B7DFA3BA3B}" presName="parentText" presStyleLbl="node1" presStyleIdx="1" presStyleCnt="4" custScaleY="59529" custLinFactY="-169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AFAF-2FD4-4AD6-A364-D26407EF4A36}" type="pres">
      <dgm:prSet presAssocID="{9BCA7853-7139-44B9-B4C4-07109087FA2A}" presName="spacer" presStyleCnt="0"/>
      <dgm:spPr/>
    </dgm:pt>
    <dgm:pt modelId="{B11E259D-1E18-4357-A53E-9D13EF0B21EB}" type="pres">
      <dgm:prSet presAssocID="{2236C46A-E98F-45C5-9B8E-0E714D791FE7}" presName="parentText" presStyleLbl="node1" presStyleIdx="2" presStyleCnt="4" custScaleY="64236" custLinFactY="-197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D8048-EBE7-497B-AAD7-09D5659354CD}" type="pres">
      <dgm:prSet presAssocID="{AC895D68-0836-484D-A700-3655DBEBF89D}" presName="spacer" presStyleCnt="0"/>
      <dgm:spPr/>
    </dgm:pt>
    <dgm:pt modelId="{AF5B28B9-45AD-4D56-8FE6-1E7C33589B1A}" type="pres">
      <dgm:prSet presAssocID="{BD8FAC6A-B5B6-48A6-9E65-31366CE947FC}" presName="parentText" presStyleLbl="node1" presStyleIdx="3" presStyleCnt="4" custScaleY="223189" custLinFactY="-26559" custLinFactNeighborX="1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A27648-734F-45B8-A15B-CA4B25004DF0}" type="presOf" srcId="{7C9CDAA3-EF38-4023-8090-0EB137D085A3}" destId="{022C9C1F-3513-48A7-B918-B78E8133563F}" srcOrd="0" destOrd="0" presId="urn:microsoft.com/office/officeart/2005/8/layout/vList2"/>
    <dgm:cxn modelId="{1DC33AAC-BE4B-4689-9232-0C06683B88B9}" type="presOf" srcId="{FE2B2D67-42AC-422B-B85A-CEECB3B8B8DB}" destId="{713E54CD-20AD-4E28-AED5-4CB76D2C09A3}" srcOrd="0" destOrd="0" presId="urn:microsoft.com/office/officeart/2005/8/layout/vList2"/>
    <dgm:cxn modelId="{19D53DA1-ACBD-4D2E-8A55-AA98FA2F441C}" type="presOf" srcId="{227F7A7A-53B7-43EF-A1B0-12B7DFA3BA3B}" destId="{3D4051B7-C3DE-4E34-8382-9F269D5E83A2}" srcOrd="0" destOrd="0" presId="urn:microsoft.com/office/officeart/2005/8/layout/vList2"/>
    <dgm:cxn modelId="{DECF6ABB-25FE-487E-ADF6-27A1D20C8A7E}" srcId="{FE2B2D67-42AC-422B-B85A-CEECB3B8B8DB}" destId="{BD8FAC6A-B5B6-48A6-9E65-31366CE947FC}" srcOrd="3" destOrd="0" parTransId="{60B73E06-9AB7-4A47-8BE8-C5F64532EB09}" sibTransId="{4847D3C9-AA64-454D-BF86-2511D5D312BD}"/>
    <dgm:cxn modelId="{F9CB4D1D-365F-474F-9198-2A3EE233383C}" type="presOf" srcId="{BD8FAC6A-B5B6-48A6-9E65-31366CE947FC}" destId="{AF5B28B9-45AD-4D56-8FE6-1E7C33589B1A}" srcOrd="0" destOrd="0" presId="urn:microsoft.com/office/officeart/2005/8/layout/vList2"/>
    <dgm:cxn modelId="{D45119CC-D8E6-458E-9F11-D5E464A32069}" type="presOf" srcId="{2236C46A-E98F-45C5-9B8E-0E714D791FE7}" destId="{B11E259D-1E18-4357-A53E-9D13EF0B21EB}" srcOrd="0" destOrd="0" presId="urn:microsoft.com/office/officeart/2005/8/layout/vList2"/>
    <dgm:cxn modelId="{A09FEECD-C030-4544-8DD3-9E734C728E86}" srcId="{FE2B2D67-42AC-422B-B85A-CEECB3B8B8DB}" destId="{227F7A7A-53B7-43EF-A1B0-12B7DFA3BA3B}" srcOrd="1" destOrd="0" parTransId="{F3F560C0-C3CE-4864-A940-1B16F16090DA}" sibTransId="{9BCA7853-7139-44B9-B4C4-07109087FA2A}"/>
    <dgm:cxn modelId="{41C91AE6-6697-40A4-91A8-48670223651F}" srcId="{FE2B2D67-42AC-422B-B85A-CEECB3B8B8DB}" destId="{2236C46A-E98F-45C5-9B8E-0E714D791FE7}" srcOrd="2" destOrd="0" parTransId="{6A3A6A58-7B7D-4F69-AC19-CA95E066E176}" sibTransId="{AC895D68-0836-484D-A700-3655DBEBF89D}"/>
    <dgm:cxn modelId="{1D1E1CCD-138C-49C3-AD48-B3534A1E3400}" srcId="{FE2B2D67-42AC-422B-B85A-CEECB3B8B8DB}" destId="{7C9CDAA3-EF38-4023-8090-0EB137D085A3}" srcOrd="0" destOrd="0" parTransId="{81CE9BF7-A17E-46A8-A2D5-720047E3DD71}" sibTransId="{5E6C6F2B-49CA-4F6A-9912-13CB661124FE}"/>
    <dgm:cxn modelId="{F9494A14-3492-410E-8C63-68FD0FBA7A12}" type="presParOf" srcId="{713E54CD-20AD-4E28-AED5-4CB76D2C09A3}" destId="{022C9C1F-3513-48A7-B918-B78E8133563F}" srcOrd="0" destOrd="0" presId="urn:microsoft.com/office/officeart/2005/8/layout/vList2"/>
    <dgm:cxn modelId="{78C2F594-E783-43B6-8E0E-C9FED473E236}" type="presParOf" srcId="{713E54CD-20AD-4E28-AED5-4CB76D2C09A3}" destId="{15B685A3-CC76-4293-849D-F53E21FF304B}" srcOrd="1" destOrd="0" presId="urn:microsoft.com/office/officeart/2005/8/layout/vList2"/>
    <dgm:cxn modelId="{22DBCDF0-30ED-4D9E-A418-ACCFB20E7C93}" type="presParOf" srcId="{713E54CD-20AD-4E28-AED5-4CB76D2C09A3}" destId="{3D4051B7-C3DE-4E34-8382-9F269D5E83A2}" srcOrd="2" destOrd="0" presId="urn:microsoft.com/office/officeart/2005/8/layout/vList2"/>
    <dgm:cxn modelId="{ADB6CABC-CC21-495E-9B39-B2CC9BB9FAF8}" type="presParOf" srcId="{713E54CD-20AD-4E28-AED5-4CB76D2C09A3}" destId="{D389AFAF-2FD4-4AD6-A364-D26407EF4A36}" srcOrd="3" destOrd="0" presId="urn:microsoft.com/office/officeart/2005/8/layout/vList2"/>
    <dgm:cxn modelId="{E5BE3AA3-B0CE-44FA-A062-2B451A1A58C1}" type="presParOf" srcId="{713E54CD-20AD-4E28-AED5-4CB76D2C09A3}" destId="{B11E259D-1E18-4357-A53E-9D13EF0B21EB}" srcOrd="4" destOrd="0" presId="urn:microsoft.com/office/officeart/2005/8/layout/vList2"/>
    <dgm:cxn modelId="{1987E5EB-E04A-41F2-84C1-4B286AE11186}" type="presParOf" srcId="{713E54CD-20AD-4E28-AED5-4CB76D2C09A3}" destId="{E33D8048-EBE7-497B-AAD7-09D5659354CD}" srcOrd="5" destOrd="0" presId="urn:microsoft.com/office/officeart/2005/8/layout/vList2"/>
    <dgm:cxn modelId="{4B10C381-4A0D-425E-87DA-BAA184E7C289}" type="presParOf" srcId="{713E54CD-20AD-4E28-AED5-4CB76D2C09A3}" destId="{AF5B28B9-45AD-4D56-8FE6-1E7C33589B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AA33B-DC08-426D-A921-D7DF3D00CB7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D2ED-2F20-4CEE-A5FB-E14961CA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2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EEA1-329A-44FD-AB22-4FE1769081D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86C19-8A48-4C36-AA1F-3080891E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6948" y="168813"/>
            <a:ext cx="11816861" cy="652740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32448" y="6282044"/>
            <a:ext cx="994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শিক্ষকঃ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অরুণোদয়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কুবাজপুর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০১৭১২ ৭০১১৩৩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32448" y="6282044"/>
            <a:ext cx="9826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87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0338" y="167450"/>
            <a:ext cx="5617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এর জীবনযাপন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2280" y="887324"/>
            <a:ext cx="10987548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93446" y="4408324"/>
            <a:ext cx="1139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খুব সহজ-সরল জীবনযাপন করতেন। তাঁর স্বামী আলি (রা.) দরিদ্র হলেও তাঁর কোণ দুঃখ ছিলনা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আলি (রা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 পরিশ্রম করে যা উপার্জন করতেন তা দিয়ে সংসার চালাতেন।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728" y="1005843"/>
            <a:ext cx="6678078" cy="327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1" y="1005843"/>
            <a:ext cx="4378617" cy="328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8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0284" y="4426133"/>
            <a:ext cx="11340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 অনাহারে অর্ধাহারে তাদের দিন অতিবাহিত হত। তিনি ধৈর্যধারণ করতেন। তাঁর চেহারায় কখনো কষ্টের চাপ দেখা যেতনা। যাঁতা পিষা ও বালতি দিয়ে পানি পানি উঠানোর ফলে তাঁর হাতে ফোসকা উঠে যেত।   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21" r="23997"/>
          <a:stretch/>
        </p:blipFill>
        <p:spPr>
          <a:xfrm>
            <a:off x="398820" y="1239602"/>
            <a:ext cx="3603009" cy="283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2073" b="12002"/>
          <a:stretch/>
        </p:blipFill>
        <p:spPr>
          <a:xfrm>
            <a:off x="4243513" y="1239602"/>
            <a:ext cx="3453824" cy="283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021" y="1295163"/>
            <a:ext cx="3800080" cy="283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3260338" y="167450"/>
            <a:ext cx="5617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এর জীবনযাপন</a:t>
            </a:r>
            <a:endParaRPr lang="en-US" sz="4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2408" y="955564"/>
            <a:ext cx="10987548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176422"/>
              </p:ext>
            </p:extLst>
          </p:nvPr>
        </p:nvGraphicFramePr>
        <p:xfrm>
          <a:off x="386770" y="955563"/>
          <a:ext cx="11337086" cy="616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60338" y="167450"/>
            <a:ext cx="6093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এর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দানশীলতা    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2408" y="955564"/>
            <a:ext cx="10987548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C9C1F-3513-48A7-B918-B78E81335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22C9C1F-3513-48A7-B918-B78E81335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22C9C1F-3513-48A7-B918-B78E81335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022C9C1F-3513-48A7-B918-B78E81335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051B7-C3DE-4E34-8382-9F269D5E8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D4051B7-C3DE-4E34-8382-9F269D5E8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D4051B7-C3DE-4E34-8382-9F269D5E8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3D4051B7-C3DE-4E34-8382-9F269D5E8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259D-1E18-4357-A53E-9D13EF0B2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11E259D-1E18-4357-A53E-9D13EF0B2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11E259D-1E18-4357-A53E-9D13EF0B2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B11E259D-1E18-4357-A53E-9D13EF0B2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B28B9-45AD-4D56-8FE6-1E7C33589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F5B28B9-45AD-4D56-8FE6-1E7C33589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F5B28B9-45AD-4D56-8FE6-1E7C33589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AF5B28B9-45AD-4D56-8FE6-1E7C33589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" y="542544"/>
            <a:ext cx="11058833" cy="57820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9286" y="2908811"/>
            <a:ext cx="10909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bn-IN" sz="7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নিজ হাতে সংসারের সকল কাজ করতেন কেন লিখ?  </a:t>
            </a:r>
            <a:endParaRPr lang="en-US" sz="7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66681" y="970936"/>
            <a:ext cx="5825613" cy="107663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4105" y="140153"/>
            <a:ext cx="6744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এর চারিত্রিক গুনাবলী</a:t>
            </a:r>
            <a:endParaRPr lang="en-US" sz="4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22408" y="955564"/>
            <a:ext cx="10987548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49228" r="14751" b="37912"/>
          <a:stretch/>
        </p:blipFill>
        <p:spPr>
          <a:xfrm>
            <a:off x="382138" y="1387241"/>
            <a:ext cx="11459919" cy="469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522408" y="2101756"/>
            <a:ext cx="8403228" cy="27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388259" y="2074460"/>
            <a:ext cx="2351090" cy="27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2408" y="2847380"/>
            <a:ext cx="7229520" cy="23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44105" y="4443658"/>
            <a:ext cx="4854810" cy="15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00469" y="5138451"/>
            <a:ext cx="5938062" cy="19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646" y="3185568"/>
            <a:ext cx="1116362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(রা.) এর চারিত্রিক গুনাবলী লিখ  </a:t>
            </a:r>
            <a:endParaRPr lang="en-US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00051" y="919906"/>
            <a:ext cx="3996814" cy="125361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678" y="1131213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81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71949" y="1516159"/>
            <a:ext cx="11297264" cy="495836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(রা.) কে কেন যাহরা বলা হত?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(রা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 এর ছেলে-মেয়েদের নাম কী ছিল?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(রা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 পিতৃভক্ত ছিলেন কেন?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(রা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 কে কোথায় দাফন করা হয়?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3007" y="367764"/>
            <a:ext cx="321514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4297" y="387953"/>
            <a:ext cx="73250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4362" y="387952"/>
            <a:ext cx="73250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7445" y="387952"/>
            <a:ext cx="53340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0315" y="367763"/>
            <a:ext cx="53340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26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326" y="3253646"/>
            <a:ext cx="11186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IN" sz="8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(রা</a:t>
            </a:r>
            <a:r>
              <a:rPr lang="bn-IN" sz="8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 এর পিতৃভক্তি উল্লেখ কর।   </a:t>
            </a:r>
            <a:endParaRPr lang="en-US" sz="8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0893" y="724426"/>
            <a:ext cx="8523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বাড়ি থেকে লিখে নিয়ে আসবেঃ-  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26434" y="1555423"/>
            <a:ext cx="8173052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xplosion 2 5"/>
          <p:cNvSpPr/>
          <p:nvPr/>
        </p:nvSpPr>
        <p:spPr>
          <a:xfrm rot="21071760">
            <a:off x="420509" y="386572"/>
            <a:ext cx="3027453" cy="2304129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0251877">
            <a:off x="784590" y="1358739"/>
            <a:ext cx="2003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81" y="870155"/>
            <a:ext cx="364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পর্যন্তই.....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129" y="2290915"/>
            <a:ext cx="9704438" cy="26468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6600" b="1" dirty="0">
                <a:ln/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হাফিজ </a:t>
            </a:r>
            <a:endParaRPr lang="en-US" sz="16600" b="1" dirty="0">
              <a:ln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_PNG6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281" y="993961"/>
            <a:ext cx="3032892" cy="5092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4971" y="62937"/>
            <a:ext cx="510229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rose_PNG6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025" y="993961"/>
            <a:ext cx="2917742" cy="5092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71" y="2047165"/>
            <a:ext cx="5409494" cy="40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063" y="1276405"/>
            <a:ext cx="3070746" cy="193899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মাহফুজুল ইসলাম</a:t>
            </a:r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(ইসলাম ধর্ম)</a:t>
            </a:r>
          </a:p>
          <a:p>
            <a:pPr algn="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অরুণোদয়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বালিকা উচ্চ বিদ্যালয়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জগন্নাথপুর,সুনামগঞ্জ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৭০১১৩৩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mahfujulislam34@gmail.com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6109" y="3883140"/>
            <a:ext cx="2753678" cy="193899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ইসলাম ও নৈতিক  শিক্ষা </a:t>
            </a:r>
          </a:p>
          <a:p>
            <a:r>
              <a:rPr lang="bn-BD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endParaRPr lang="bn-BD" sz="2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সংখ্যাঃ </a:t>
            </a:r>
            <a:r>
              <a:rPr lang="bn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৯২ </a:t>
            </a:r>
            <a:r>
              <a:rPr lang="bn-BD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ঘন্টা </a:t>
            </a:r>
            <a:r>
              <a:rPr lang="bn-BD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১০/১০/২০১৮ </a:t>
            </a:r>
            <a:r>
              <a:rPr lang="en-US" sz="2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41" y="1276405"/>
            <a:ext cx="1560289" cy="193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32-Point Star 1"/>
          <p:cNvSpPr/>
          <p:nvPr/>
        </p:nvSpPr>
        <p:spPr>
          <a:xfrm>
            <a:off x="7236493" y="1214652"/>
            <a:ext cx="4189863" cy="1255594"/>
          </a:xfrm>
          <a:prstGeom prst="star3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ose_PNG6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0214" y="1098516"/>
            <a:ext cx="2037111" cy="5056624"/>
          </a:xfrm>
          <a:prstGeom prst="rect">
            <a:avLst/>
          </a:prstGeom>
        </p:spPr>
      </p:pic>
      <p:pic>
        <p:nvPicPr>
          <p:cNvPr id="11" name="Picture 10" descr="rose_PNG6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41162" flipH="1">
            <a:off x="3955389" y="3016826"/>
            <a:ext cx="1781808" cy="3047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93" y="3883140"/>
            <a:ext cx="1562069" cy="198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3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7905" y="2777143"/>
            <a:ext cx="3371300" cy="3288156"/>
            <a:chOff x="317905" y="2777143"/>
            <a:chExt cx="3371300" cy="3288156"/>
          </a:xfrm>
        </p:grpSpPr>
        <p:sp>
          <p:nvSpPr>
            <p:cNvPr id="6" name="12-Point Star 5"/>
            <p:cNvSpPr/>
            <p:nvPr/>
          </p:nvSpPr>
          <p:spPr>
            <a:xfrm>
              <a:off x="317905" y="2777143"/>
              <a:ext cx="3371300" cy="3288156"/>
            </a:xfrm>
            <a:prstGeom prst="star12">
              <a:avLst/>
            </a:prstGeom>
            <a:solidFill>
              <a:srgbClr val="00206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12-Point Star 16"/>
            <p:cNvSpPr/>
            <p:nvPr/>
          </p:nvSpPr>
          <p:spPr>
            <a:xfrm>
              <a:off x="569981" y="3086491"/>
              <a:ext cx="2831687" cy="2669458"/>
            </a:xfrm>
            <a:prstGeom prst="star12">
              <a:avLst/>
            </a:prstGeom>
            <a:solidFill>
              <a:srgbClr val="00206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1481" y="2777143"/>
            <a:ext cx="3371300" cy="3288156"/>
            <a:chOff x="4221481" y="2777143"/>
            <a:chExt cx="3371300" cy="3288156"/>
          </a:xfrm>
        </p:grpSpPr>
        <p:sp>
          <p:nvSpPr>
            <p:cNvPr id="7" name="12-Point Star 6"/>
            <p:cNvSpPr/>
            <p:nvPr/>
          </p:nvSpPr>
          <p:spPr>
            <a:xfrm>
              <a:off x="4221481" y="2777143"/>
              <a:ext cx="3371300" cy="3288156"/>
            </a:xfrm>
            <a:prstGeom prst="star12">
              <a:avLst/>
            </a:prstGeom>
            <a:solidFill>
              <a:srgbClr val="00206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12-Point Star 17"/>
            <p:cNvSpPr/>
            <p:nvPr/>
          </p:nvSpPr>
          <p:spPr>
            <a:xfrm>
              <a:off x="4491286" y="3099306"/>
              <a:ext cx="2831687" cy="2669458"/>
            </a:xfrm>
            <a:prstGeom prst="star12">
              <a:avLst/>
            </a:prstGeom>
            <a:solidFill>
              <a:srgbClr val="00206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25056" y="2672893"/>
            <a:ext cx="3371300" cy="3288156"/>
            <a:chOff x="8125056" y="2672893"/>
            <a:chExt cx="3371300" cy="3288156"/>
          </a:xfrm>
        </p:grpSpPr>
        <p:sp>
          <p:nvSpPr>
            <p:cNvPr id="16" name="12-Point Star 15"/>
            <p:cNvSpPr/>
            <p:nvPr/>
          </p:nvSpPr>
          <p:spPr>
            <a:xfrm>
              <a:off x="8125056" y="2672893"/>
              <a:ext cx="3371300" cy="3288156"/>
            </a:xfrm>
            <a:prstGeom prst="star12">
              <a:avLst/>
            </a:prstGeom>
            <a:solidFill>
              <a:srgbClr val="00206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12-Point Star 11"/>
            <p:cNvSpPr/>
            <p:nvPr/>
          </p:nvSpPr>
          <p:spPr>
            <a:xfrm>
              <a:off x="8394862" y="2982242"/>
              <a:ext cx="2831687" cy="2669458"/>
            </a:xfrm>
            <a:prstGeom prst="star12">
              <a:avLst/>
            </a:prstGeom>
            <a:solidFill>
              <a:srgbClr val="00206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5287" y="462417"/>
            <a:ext cx="107810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নবীজি (সা.) এর মেয়েদের নাম কি?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36500"/>
            <a:ext cx="18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রুকাইয়া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7745" y="3697945"/>
            <a:ext cx="1898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 কুলসুম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1322" y="4036500"/>
            <a:ext cx="18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ফাতিমা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9" y="1019615"/>
            <a:ext cx="11370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বল দেখি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কনিষ্ঠ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265471" y="427704"/>
            <a:ext cx="7698659" cy="2050026"/>
          </a:xfrm>
          <a:prstGeom prst="irregularSeal2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0439" y="3493211"/>
            <a:ext cx="11090786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(রা.)  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418" y="2703149"/>
            <a:ext cx="3054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জীবনচরিত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21009200">
            <a:off x="2201592" y="1178811"/>
            <a:ext cx="3029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4000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9475" y="580574"/>
            <a:ext cx="3571750" cy="218521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মোঃ মাহফুজুল ইসলাম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2000" dirty="0">
                <a:ln w="0"/>
                <a:latin typeface="NikoshBAN" pitchFamily="2" charset="0"/>
                <a:cs typeface="NikoshBAN" pitchFamily="2" charset="0"/>
              </a:rPr>
              <a:t>সহকারী শিক্ষক (ইসলাম ধর্ম)</a:t>
            </a:r>
          </a:p>
          <a:p>
            <a:pPr algn="r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অরুণোদয়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বালিকা উচ্চ বিদ্যালয়</a:t>
            </a:r>
            <a:r>
              <a:rPr lang="bn-BD" sz="2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20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2000" dirty="0" smtClean="0">
                <a:ln w="0"/>
                <a:latin typeface="NikoshBAN" pitchFamily="2" charset="0"/>
                <a:cs typeface="NikoshBAN" pitchFamily="2" charset="0"/>
              </a:rPr>
              <a:t>জগন্নাথপুর,সুনামগঞ্জ</a:t>
            </a:r>
            <a:r>
              <a:rPr lang="bn-BD" sz="2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bn-BD" sz="20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bn-BD" sz="2000" dirty="0">
                <a:ln w="0"/>
                <a:latin typeface="NikoshBAN" pitchFamily="2" charset="0"/>
                <a:cs typeface="NikoshBAN" pitchFamily="2" charset="0"/>
              </a:rPr>
              <a:t>মোবাইলঃ ০১৭১২</a:t>
            </a:r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latin typeface="NikoshBAN" pitchFamily="2" charset="0"/>
                <a:cs typeface="NikoshBAN" pitchFamily="2" charset="0"/>
              </a:rPr>
              <a:t>৭০১১৩৩</a:t>
            </a:r>
            <a:endParaRPr lang="bn-IN" sz="2000" dirty="0">
              <a:ln w="0"/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mahfujulislam34@gmail.com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1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55839" y="2397506"/>
            <a:ext cx="11276616" cy="342537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000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(রা.) এর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 বলতে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এর জীবনযাপন ও দানশীলতা সম্পর্কে বলতে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(রা.)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চারিত্রিক গুনাবলী ব্যাখ্যা করতে পারবে।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43084" y="888999"/>
            <a:ext cx="6212115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1922705"/>
              </p:ext>
            </p:extLst>
          </p:nvPr>
        </p:nvGraphicFramePr>
        <p:xfrm>
          <a:off x="398205" y="368710"/>
          <a:ext cx="11444749" cy="613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2-Point Star 3"/>
          <p:cNvSpPr/>
          <p:nvPr/>
        </p:nvSpPr>
        <p:spPr>
          <a:xfrm>
            <a:off x="4660488" y="1374782"/>
            <a:ext cx="3541815" cy="3593003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6377" y="2017121"/>
            <a:ext cx="17700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ফাতিমা 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রা.)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685CBA-1DCF-40E8-9377-DE539636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A1685CBA-1DCF-40E8-9377-DE539636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1685CBA-1DCF-40E8-9377-DE539636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A1685CBA-1DCF-40E8-9377-DE5396367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8F2F07-754C-4199-A415-6618C27FE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08F2F07-754C-4199-A415-6618C27FE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B08F2F07-754C-4199-A415-6618C27FE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08F2F07-754C-4199-A415-6618C27FE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905690-0E43-4EFD-9BD3-0891FAB25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F905690-0E43-4EFD-9BD3-0891FAB25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F905690-0E43-4EFD-9BD3-0891FAB25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6F905690-0E43-4EFD-9BD3-0891FAB25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60AF6B-EAC9-46AB-BE99-DEDCDA8E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0560AF6B-EAC9-46AB-BE99-DEDCDA8E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560AF6B-EAC9-46AB-BE99-DEDCDA8E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0560AF6B-EAC9-46AB-BE99-DEDCDA8E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A170AA-10A0-46FB-B1F8-F25749DBE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0A170AA-10A0-46FB-B1F8-F25749DBE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0A170AA-10A0-46FB-B1F8-F25749DBE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0A170AA-10A0-46FB-B1F8-F25749DBE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728DD4-FA99-4E1E-90D2-02C40BBCD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B728DD4-FA99-4E1E-90D2-02C40BBCD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BB728DD4-FA99-4E1E-90D2-02C40BBCD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BB728DD4-FA99-4E1E-90D2-02C40BBCD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D54FD9-6D56-4F56-A8BA-8B69D4082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6D54FD9-6D56-4F56-A8BA-8B69D4082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B6D54FD9-6D56-4F56-A8BA-8B69D4082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B6D54FD9-6D56-4F56-A8BA-8B69D4082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66AC4-1D62-4367-8F7A-68C4D9B4B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22C66AC4-1D62-4367-8F7A-68C4D9B4B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22C66AC4-1D62-4367-8F7A-68C4D9B4B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2C66AC4-1D62-4367-8F7A-68C4D9B4B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912" y="1607574"/>
            <a:ext cx="10781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(রা.) সম্পর্কে ৫ টি বাক্য লিখ।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12-Point Star 2"/>
          <p:cNvSpPr/>
          <p:nvPr/>
        </p:nvSpPr>
        <p:spPr>
          <a:xfrm>
            <a:off x="3834581" y="412954"/>
            <a:ext cx="4572000" cy="1194620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7301" y="2490500"/>
          <a:ext cx="1104656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544">
                  <a:extLst>
                    <a:ext uri="{9D8B030D-6E8A-4147-A177-3AD203B41FA5}">
                      <a16:colId xmlns="" xmlns:a16="http://schemas.microsoft.com/office/drawing/2014/main" val="3345911448"/>
                    </a:ext>
                  </a:extLst>
                </a:gridCol>
                <a:gridCol w="10228016">
                  <a:extLst>
                    <a:ext uri="{9D8B030D-6E8A-4147-A177-3AD203B41FA5}">
                      <a16:colId xmlns="" xmlns:a16="http://schemas.microsoft.com/office/drawing/2014/main" val="2794931227"/>
                    </a:ext>
                  </a:extLst>
                </a:gridCol>
              </a:tblGrid>
              <a:tr h="734865">
                <a:tc>
                  <a:txBody>
                    <a:bodyPr/>
                    <a:lstStyle/>
                    <a:p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6063017"/>
                  </a:ext>
                </a:extLst>
              </a:tr>
              <a:tr h="734865">
                <a:tc>
                  <a:txBody>
                    <a:bodyPr/>
                    <a:lstStyle/>
                    <a:p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204998"/>
                  </a:ext>
                </a:extLst>
              </a:tr>
              <a:tr h="734865">
                <a:tc>
                  <a:txBody>
                    <a:bodyPr/>
                    <a:lstStyle/>
                    <a:p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2715592"/>
                  </a:ext>
                </a:extLst>
              </a:tr>
              <a:tr h="734865">
                <a:tc>
                  <a:txBody>
                    <a:bodyPr/>
                    <a:lstStyle/>
                    <a:p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442363"/>
                  </a:ext>
                </a:extLst>
              </a:tr>
              <a:tr h="734865">
                <a:tc>
                  <a:txBody>
                    <a:bodyPr/>
                    <a:lstStyle/>
                    <a:p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 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232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0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596" y="2194560"/>
            <a:ext cx="8834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তোমাদের পাঠ্য বইয়ের ১১৫-১১৬ পৃষ্ঠা খোল এবং সরবে পড়।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461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mahfujul islam</dc:creator>
  <cp:lastModifiedBy>Md Mahfujul Islam</cp:lastModifiedBy>
  <cp:revision>198</cp:revision>
  <dcterms:created xsi:type="dcterms:W3CDTF">2017-08-27T17:55:08Z</dcterms:created>
  <dcterms:modified xsi:type="dcterms:W3CDTF">2019-10-10T15:40:56Z</dcterms:modified>
</cp:coreProperties>
</file>