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sldIdLst>
    <p:sldId id="283" r:id="rId4"/>
    <p:sldId id="339" r:id="rId5"/>
    <p:sldId id="285" r:id="rId6"/>
    <p:sldId id="287" r:id="rId7"/>
    <p:sldId id="288" r:id="rId8"/>
    <p:sldId id="340" r:id="rId9"/>
    <p:sldId id="323" r:id="rId10"/>
    <p:sldId id="328" r:id="rId11"/>
    <p:sldId id="290" r:id="rId12"/>
    <p:sldId id="313" r:id="rId13"/>
    <p:sldId id="314" r:id="rId14"/>
    <p:sldId id="329" r:id="rId15"/>
    <p:sldId id="330" r:id="rId16"/>
    <p:sldId id="331" r:id="rId17"/>
    <p:sldId id="291" r:id="rId18"/>
    <p:sldId id="333" r:id="rId19"/>
    <p:sldId id="334" r:id="rId20"/>
    <p:sldId id="335" r:id="rId21"/>
    <p:sldId id="336" r:id="rId22"/>
    <p:sldId id="337" r:id="rId23"/>
    <p:sldId id="338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15-Sep-19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5" y="1364780"/>
            <a:ext cx="9198591" cy="489073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94963" y="332836"/>
            <a:ext cx="11199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আন্তরীক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5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5572" y="305098"/>
            <a:ext cx="29334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826" y="288769"/>
            <a:ext cx="291458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885" y="1272254"/>
            <a:ext cx="5849095" cy="380808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885" y="1272253"/>
            <a:ext cx="5873426" cy="380808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84826" y="5509978"/>
            <a:ext cx="11643316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টপোলজিতে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Topology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কম্পিউটার তার পার্শ্ববর্তী কম্পিউটারের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 থাকে। এভাবে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কম্পিউটারটি প্রথম কম্পিউটারের সাথে সংযুক্ত থাকে।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017" y="5509978"/>
            <a:ext cx="11635053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ব্যবস্থা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কোনো কম্পিউটার ডেটা পাঠালে তা বৃত্তকার পথে ঘুরতে থাকে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প্রাপক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কম্পিউটারটি ডেটা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ব্যবস্থা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কেন্দ্রী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কম্পিউটারের গুরুত্ব সমান।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40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48330" y="302462"/>
            <a:ext cx="322812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206" y="312635"/>
            <a:ext cx="309091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312" y="1310898"/>
            <a:ext cx="6013213" cy="388958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computer network topology anim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312" y="1341825"/>
            <a:ext cx="6013213" cy="388958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1" name="Rectangle 10"/>
          <p:cNvSpPr/>
          <p:nvPr/>
        </p:nvSpPr>
        <p:spPr>
          <a:xfrm>
            <a:off x="414307" y="5609302"/>
            <a:ext cx="1139588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একটি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ন্ত্রণকারী কম্পিউটা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কম্পিউটার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 বা সুইচ দ্বারা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গ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 তাকে স্টার টপোলজি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168" y="5626917"/>
            <a:ext cx="109455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</a:t>
            </a: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 কম্পিউটার নেটওয়ার্কের অন্যান্য কম্পিউটারগুলো নিয়ন্ত্রণ 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4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4771" y="260639"/>
            <a:ext cx="29334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599" y="260639"/>
            <a:ext cx="266611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76" y="1414925"/>
            <a:ext cx="5413065" cy="343369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18557" y="5323940"/>
            <a:ext cx="867607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টপোলজিতে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 সাথে গাছের শাখা-প্রশাখার মতো বিন্যস্ত থাকে তাকে ট্রি টপোলজি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954" y="5340269"/>
            <a:ext cx="11561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টপোলজিতে প্রথম স্তরের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দ্বিতী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স্তরের কম্পিউটার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হোস্ট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দ্বিতী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স্তরের কম্পিউটারগুলো তৃতী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স্তরের কম্পিউটার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হোস্ট হ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200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29200" y="277679"/>
            <a:ext cx="29334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284" y="283787"/>
            <a:ext cx="302198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 টপোলজি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83" y="1359379"/>
            <a:ext cx="5511269" cy="347139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214651" y="5363571"/>
            <a:ext cx="9466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কোনো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 বা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অতিরিক্ত সংযোগ থাকে তাহলে তাকে বলা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90" y="5375899"/>
            <a:ext cx="11367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 টপোলজির ক্ষেত্রে নেটওয়ার্কের অধীনস্থ প্রত্যেক কম্পিউটার প্রত্যেক</a:t>
            </a:r>
            <a:r>
              <a:rPr lang="en-US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সাথে সরাসরি যুক্ত থাকে ও ডেটা আদান-প্রদান করতে প</a:t>
            </a:r>
            <a:r>
              <a:rPr lang="en-US" alt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ারে</a:t>
            </a:r>
            <a:r>
              <a:rPr lang="en-US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2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83947" y="290409"/>
            <a:ext cx="29334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295" y="284253"/>
            <a:ext cx="356219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হাইব্রিড </a:t>
            </a: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320" y="1383720"/>
            <a:ext cx="6076950" cy="3669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8" name="Rectangle 77"/>
          <p:cNvSpPr/>
          <p:nvPr/>
        </p:nvSpPr>
        <p:spPr>
          <a:xfrm>
            <a:off x="393891" y="5499265"/>
            <a:ext cx="11425483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স্টার, রিং, বাস ইত্যাদি একাধিক নেটওয়ার্কের সমন্বয়ে যে নেটওয়ার্ক গঠিত হয় তাকে হাইব্রিড নেটওয়ার্ক বলে। এতে প্রায় সব ধরনের নেটওয়ার্কেই সংযুক্ত আছে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9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39438" y="141917"/>
            <a:ext cx="4491251" cy="692477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4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4570" y="4853627"/>
            <a:ext cx="10926301" cy="66544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চিত্র-১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চিত্র-২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চিত্র-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সংযুক্ত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 কোন ধরনের টপোলজি গঠিত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988" y="1215529"/>
            <a:ext cx="3053718" cy="278160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58" y="1222786"/>
            <a:ext cx="3053718" cy="27670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6410" y="1215529"/>
            <a:ext cx="3053718" cy="27670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23765" y="4013328"/>
            <a:ext cx="97221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12332" y="4019471"/>
            <a:ext cx="97221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413816" y="3986019"/>
            <a:ext cx="97221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208" y="4859690"/>
            <a:ext cx="119688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সামাধান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নং-১ বাস টপোলজি, চিত্র নং-২ স্টার টপোলজি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নং-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টপোলজি।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 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 হাইব্রিড টপোলজি গঠিত হয়েছে। বিভিন্ন টপোলজি অর্থাৎ স্টার, রিং, বাস ইত্যাদি নেটওয়ার্কের সমন্বয়ে যে নেটওয়ার্ক গঠিত হয় তাকে হাইব্রিড নেটওয়ার্ক বলে।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9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à¦¨à§à¦à¦à§à¦¾à¦°à§à¦ à¦à¦ªà§à¦²à¦à¦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043" y="405947"/>
            <a:ext cx="4999813" cy="273761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13628" y="1034523"/>
            <a:ext cx="2981928" cy="7402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4645" y="2871506"/>
            <a:ext cx="199898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695" y="3621870"/>
            <a:ext cx="11092545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টপোলজি ছোট আকারের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ব্যবহার খুব সহজ ও এটি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বিশ্বস্ত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সবচে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ক্যাব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 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খরচ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রিপিটার ব্যবহার করে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Backbone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 করা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নষ্ট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সিস্টেম বিঘ্নিত 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6674" y="3621874"/>
            <a:ext cx="1031965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এ গতি কম।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সংখ্যা বেশি হলে ডেটা ট্রান্সমিশন বিঘ্নিত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ক্যাবলে একটি মাত্র স্থানে ত্রুটি পুরো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অচল করে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পারে।</a:t>
            </a:r>
            <a:endParaRPr lang="as-IN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4018" y="2871506"/>
            <a:ext cx="199898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0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770" y="566725"/>
            <a:ext cx="3585029" cy="26976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23317" y="798959"/>
            <a:ext cx="252985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120" y="2628293"/>
            <a:ext cx="198601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102" y="3663136"/>
            <a:ext cx="1025840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সার্ভারের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 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 প্রতিটি কম্পিউটারের গুরুত্ব সমান।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সংখ্যা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লেও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দক্ষতা খুব বেশী প্রভাবিত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  <a:endParaRPr lang="as-IN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9287" y="2636313"/>
            <a:ext cx="198601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102" y="3655116"/>
            <a:ext cx="11783945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 কম্পিউটার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হলে পুরো নেটও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অচল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পড়ে।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 নেটও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সমস্যা নিরূপণ বেশ জটিল।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 কোন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যুক্ত করলে বা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নিলে তা পুরো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 ব্যাহত করে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45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111" y="352932"/>
            <a:ext cx="4383064" cy="334411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97236" y="1255549"/>
            <a:ext cx="267252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206" y="3115281"/>
            <a:ext cx="199898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609" y="4043992"/>
            <a:ext cx="11526462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 সৃষ্টি না করেই স্টার টপোলজিতে নতুন কম্পিউটার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সরানো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 জন্য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 নিরূপণ সহজ।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নষ্ট হ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গেলে বাকি 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র্কের উপর তার কোনো প্রভাব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টপোলজিতে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ক্যাবল ব্যবহার করা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903" y="3100770"/>
            <a:ext cx="199898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713" y="4029790"/>
            <a:ext cx="1152646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 থাকা হাবে কোনো প্রকার সমস্যা হলে তা পুরো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টপোলজিতে পরিমাণে বেশী ক্যাবল ব্যবহৃত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বিধা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একটি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বহুল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বৃদ্ধি পেলে ডেটা ট্রান্সমিশনের হার হ্রাস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as-IN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0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2970" y="389157"/>
            <a:ext cx="4673601" cy="289824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1214" y="3530150"/>
            <a:ext cx="11506112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 ব্যবস্থাপনার ক্ষেত্রে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খুবই উপযোগী।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 সৃষ্টির মাধ্যমে ট্রি টপোলজির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 করা সহজ।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কোনো নোড সংযোগ বা বাদ দিলে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স্বাভাবিক কাজকর্মের কোনো অসুবিধা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  <a:endParaRPr lang="as-IN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6947" y="389157"/>
            <a:ext cx="247361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9219" y="2639173"/>
            <a:ext cx="199898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859" y="3526587"/>
            <a:ext cx="985368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রুট বা সার্ভার কম্পিউটারে ত্রুটি দেখা দিলে ট্রি টপোলজিটি অচল হ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কিছুটা জটিল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7859" y="2639174"/>
            <a:ext cx="199898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54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22323" y="451587"/>
            <a:ext cx="3179929" cy="71777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30" y="1237219"/>
            <a:ext cx="2463423" cy="29526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7028598" y="4287837"/>
            <a:ext cx="5022377" cy="235880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০০/০৮/২০১৯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19777" y="4258103"/>
            <a:ext cx="5339326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63721" y="1210309"/>
            <a:ext cx="2463423" cy="2979553"/>
            <a:chOff x="8263721" y="1210309"/>
            <a:chExt cx="2463423" cy="2979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721" y="1210309"/>
              <a:ext cx="2463423" cy="2979553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8263721" y="3737811"/>
              <a:ext cx="2463423" cy="4520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619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938" y="348347"/>
            <a:ext cx="3686629" cy="348534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71512" y="1528217"/>
            <a:ext cx="2635658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 টপোলজি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254" y="3293367"/>
            <a:ext cx="199898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3335" y="3741184"/>
            <a:ext cx="10754436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বেশী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 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 খুব সহজে সমাধান করা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 দ্রুতগতিতে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3626" y="3294735"/>
            <a:ext cx="199898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3335" y="4239315"/>
            <a:ext cx="993801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টপোলজিতে নেটও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ইন্সটলেশন ও কনফিগারেশন বেশ জটিল।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অতিরিক্ত নোড স্থাপন করতে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বিধা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 খরচ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5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5372" y="317905"/>
            <a:ext cx="4239004" cy="302786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12692" y="317905"/>
            <a:ext cx="319510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টপোলজি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6201" y="2948727"/>
            <a:ext cx="199898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4690" y="3957903"/>
            <a:ext cx="10344924" cy="1723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ত্রুটি সহজে 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pt-B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 নেটওয়ার্ক 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 </a:t>
            </a: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যায়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 কোন অংশ কম্পিউটার নষ্ট হলে নেটওয়ার্ক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সেই অংশে অকার্যকর হয়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1898" y="2948726"/>
            <a:ext cx="1998983" cy="59596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4690" y="3922286"/>
            <a:ext cx="949429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 সুইচ বা হাব সর্বদা সচল 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 হয়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স্থাপন জটিল ও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ব্যয়সাধ্য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76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08018" y="2835904"/>
            <a:ext cx="11228970" cy="11315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ল্যাবরেটরিতে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টপোলজিটি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অধিকতর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উপযোগী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2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5206" y="1938824"/>
            <a:ext cx="2125638" cy="61701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4041651" y="262657"/>
            <a:ext cx="3761704" cy="838200"/>
          </a:xfrm>
          <a:prstGeom prst="plaqu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5206" y="4247546"/>
            <a:ext cx="2125638" cy="61701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5206" y="5166447"/>
            <a:ext cx="11228970" cy="11315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ল্যাবরেটরিতে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টপোলজিটি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অধিকতর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অনুপযোগী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শুনাও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1014" y="1754244"/>
            <a:ext cx="11627892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হাবও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লাগে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খরচ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অন্যদিকে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ট্রি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</a:t>
            </a: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হাইব্রিড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সুইচের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ক্যাবলের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খরচও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ল্যাবরেটরিতে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টপোলজি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অধিকতর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উপযোগী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2027" y="1137231"/>
            <a:ext cx="1616525" cy="61701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5836" y="4040732"/>
            <a:ext cx="1547887" cy="61701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1014" y="4620866"/>
            <a:ext cx="11627892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ট্রি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</a:t>
            </a: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হাইব্রিড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সুইচের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হাইব্রিড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।ফলে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ল্যাবরেটরিতে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হাইব্রিড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ব্যয়সাধ্য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অনুপযোগী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3893024" y="245817"/>
            <a:ext cx="4363872" cy="838200"/>
          </a:xfrm>
          <a:prstGeom prst="plaqu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  <p:bldP spid="13" grpId="0"/>
      <p:bldP spid="17" grpId="0"/>
      <p:bldP spid="16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2555" y="157191"/>
            <a:ext cx="285238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195" y="963389"/>
            <a:ext cx="9700876" cy="5709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১.বাস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টপোরজির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ব্যাকবোন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হোস্ট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       	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iii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ও  ii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ii ও iii   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 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(ঘ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 ও iii 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42071" y="1520511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107384" y="5259342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42071" y="3175666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8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997" y="4020332"/>
            <a:ext cx="1154190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3600" spc="47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600" spc="47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 টপোলজির ৩টি করে সুবিধা ও অসুবিধা</a:t>
            </a:r>
            <a:r>
              <a:rPr lang="en-US" sz="3600" spc="47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47" dirty="0" err="1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spc="47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47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spc="47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spc="47" dirty="0">
              <a:ln w="1143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772" y="211875"/>
            <a:ext cx="5040120" cy="271544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sp>
        <p:nvSpPr>
          <p:cNvPr id="6" name="Plaque 5"/>
          <p:cNvSpPr/>
          <p:nvPr/>
        </p:nvSpPr>
        <p:spPr>
          <a:xfrm>
            <a:off x="2486438" y="368702"/>
            <a:ext cx="3761704" cy="838200"/>
          </a:xfrm>
          <a:prstGeom prst="plaqu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7919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4020459" y="416976"/>
            <a:ext cx="4075157" cy="828121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23" y="1537206"/>
            <a:ext cx="5916704" cy="375777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3" y="1528548"/>
            <a:ext cx="2743200" cy="23430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94" y="1565226"/>
            <a:ext cx="2743200" cy="231042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743" y="1558327"/>
            <a:ext cx="2743200" cy="23247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891145" y="1593342"/>
            <a:ext cx="3776010" cy="3103669"/>
            <a:chOff x="329111" y="1323074"/>
            <a:chExt cx="2753354" cy="31036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265" y="2724245"/>
              <a:ext cx="2743200" cy="17024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111" y="1323074"/>
              <a:ext cx="2739706" cy="1371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982" y="1562551"/>
            <a:ext cx="2779129" cy="231042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106250" y="5664395"/>
            <a:ext cx="12003861" cy="510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3809884" y="355157"/>
            <a:ext cx="4306117" cy="918300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97567" y="5694192"/>
            <a:ext cx="8147436" cy="510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48" y="4118257"/>
            <a:ext cx="2033516" cy="47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93620" y="4118257"/>
            <a:ext cx="2033516" cy="4660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74585" y="4133748"/>
            <a:ext cx="2033516" cy="4641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381561" y="4060949"/>
            <a:ext cx="2659565" cy="846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08122" y="4995293"/>
            <a:ext cx="3750775" cy="4573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02260" y="4956602"/>
            <a:ext cx="2521337" cy="4573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3363" y="5662786"/>
            <a:ext cx="11391406" cy="510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346" y="1586220"/>
            <a:ext cx="3799546" cy="308709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034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20" grpId="0"/>
      <p:bldP spid="15" grpId="0"/>
      <p:bldP spid="15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1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210872" y="444665"/>
            <a:ext cx="5218239" cy="958373"/>
          </a:xfrm>
          <a:prstGeom prst="plaque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9076" y="1738032"/>
            <a:ext cx="557714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955" y="2702257"/>
            <a:ext cx="6112881" cy="378956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3641" y="1854534"/>
            <a:ext cx="10067499" cy="4382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971800" y="340056"/>
            <a:ext cx="4419600" cy="914400"/>
          </a:xfrm>
          <a:prstGeom prst="wedgeRoundRectCallout">
            <a:avLst>
              <a:gd name="adj1" fmla="val -19907"/>
              <a:gd name="adj2" fmla="val 1027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07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482" y="202752"/>
            <a:ext cx="2944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cap="all" spc="-6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cap="all" spc="-6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cap="all" spc="-6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cap="all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all" spc="-6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cap="all" spc="-6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366" y="1019676"/>
            <a:ext cx="6409304" cy="32955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988326" y="4485854"/>
            <a:ext cx="6244017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93914" y="5579879"/>
            <a:ext cx="11527970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Topology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8" descr="Plant cell structure: membrane, vacuole, centrosome, chloroplasts, nucleus, nucleolus, drawing"/>
          <p:cNvSpPr>
            <a:spLocks noChangeAspect="1" noChangeArrowheads="1"/>
          </p:cNvSpPr>
          <p:nvPr/>
        </p:nvSpPr>
        <p:spPr bwMode="auto">
          <a:xfrm>
            <a:off x="188233" y="-356740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00"/>
          </a:p>
        </p:txBody>
      </p:sp>
      <p:sp>
        <p:nvSpPr>
          <p:cNvPr id="7" name="Rectangle 6"/>
          <p:cNvSpPr/>
          <p:nvPr/>
        </p:nvSpPr>
        <p:spPr>
          <a:xfrm>
            <a:off x="286555" y="5112265"/>
            <a:ext cx="11687893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সংযোগকারী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এদুইয়ের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366" y="1045119"/>
            <a:ext cx="6409304" cy="32955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71959" y="4516564"/>
            <a:ext cx="610468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976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0916" y="247800"/>
            <a:ext cx="4296714" cy="90614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36183" y="4467104"/>
            <a:ext cx="7930493" cy="96610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  <a:defRPr/>
            </a:pPr>
            <a:r>
              <a:rPr lang="en-US" sz="36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46844" cy="1239363"/>
            <a:chOff x="7222010" y="322589"/>
            <a:chExt cx="1346844" cy="1239363"/>
          </a:xfrm>
          <a:noFill/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4684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৩ 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82789" y="5433145"/>
            <a:ext cx="11418059" cy="12269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সমূহের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সংযোগের জন্য ব্যবহৃত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সন্নিবেশকে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 বলে।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92" y="1450321"/>
            <a:ext cx="5092473" cy="2720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0189" y="290169"/>
            <a:ext cx="5611812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 শ্রেণি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27963" y="1041696"/>
            <a:ext cx="5532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৬ ধরনের-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796" y="1988609"/>
            <a:ext cx="2764209" cy="17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Down Arrow 23"/>
          <p:cNvSpPr/>
          <p:nvPr/>
        </p:nvSpPr>
        <p:spPr>
          <a:xfrm>
            <a:off x="5792827" y="1076039"/>
            <a:ext cx="415686" cy="71167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6732613">
            <a:off x="3875714" y="2098144"/>
            <a:ext cx="477917" cy="915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rot="18057987">
            <a:off x="7761734" y="3172293"/>
            <a:ext cx="411294" cy="817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4680637">
            <a:off x="7697151" y="1997834"/>
            <a:ext cx="408103" cy="723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2393927">
            <a:off x="5178280" y="3786650"/>
            <a:ext cx="482706" cy="797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rot="4117967">
            <a:off x="3817587" y="3143460"/>
            <a:ext cx="487677" cy="84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 rot="20037552">
            <a:off x="6476114" y="3833674"/>
            <a:ext cx="411294" cy="839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network topology anim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81" y="3158171"/>
            <a:ext cx="2396172" cy="179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783" y="4787823"/>
            <a:ext cx="2350658" cy="1761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81" y="1231733"/>
            <a:ext cx="2408596" cy="1718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747" y="1280034"/>
            <a:ext cx="2320270" cy="1816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419" y="4815119"/>
            <a:ext cx="2320271" cy="1718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lated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6908" y="3372635"/>
            <a:ext cx="2357948" cy="1761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64908" y="1195292"/>
            <a:ext cx="700615" cy="3083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9286" y="3158171"/>
            <a:ext cx="1021149" cy="3041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80574" y="5668820"/>
            <a:ext cx="1116441" cy="343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34326" y="4977880"/>
            <a:ext cx="948613" cy="343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886908" y="3317821"/>
            <a:ext cx="1116441" cy="343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973103" y="2606415"/>
            <a:ext cx="1116441" cy="343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হাইব্রড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75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7" grpId="0" animBg="1"/>
      <p:bldP spid="28" grpId="0" animBg="1"/>
      <p:bldP spid="29" grpId="0" animBg="1"/>
      <p:bldP spid="30" grpId="0" animBg="1"/>
      <p:bldP spid="36" grpId="0" animBg="1"/>
      <p:bldP spid="40" grpId="0" animBg="1"/>
      <p:bldP spid="4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564787" y="319988"/>
            <a:ext cx="2933439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334" y="1426595"/>
            <a:ext cx="6306453" cy="3679975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38456" y="5427036"/>
            <a:ext cx="11259228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কাংক্ষিত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বাকীরা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অগ্রাহ্য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773" y="1426595"/>
            <a:ext cx="6306453" cy="369334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82966" y="5440210"/>
            <a:ext cx="100831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টপোলজিতে একটি মূল তারের সাথে সবকটি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র্কস্টেশন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কম্পিউটারে সংযুক্ত থাকে তাকে বাস টপোলজি বলা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907" y="281491"/>
            <a:ext cx="304923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</a:t>
            </a:r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2142" y="5408545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ক্যাবলটিকে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ব্যাকবোন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955488" y="5467885"/>
            <a:ext cx="8425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ব্যাকবোনে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ভুক্ত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সিগনালটি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091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3" grpId="1"/>
      <p:bldP spid="7" grpId="0"/>
      <p:bldP spid="4" grpId="0"/>
      <p:bldP spid="4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3307</TotalTime>
  <Words>1335</Words>
  <Application>Microsoft Office PowerPoint</Application>
  <PresentationFormat>Widescreen</PresentationFormat>
  <Paragraphs>161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SolaimanLipi</vt:lpstr>
      <vt:lpstr>SutonnyMJ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511</cp:revision>
  <dcterms:created xsi:type="dcterms:W3CDTF">2019-05-27T04:34:07Z</dcterms:created>
  <dcterms:modified xsi:type="dcterms:W3CDTF">2019-09-16T05:30:58Z</dcterms:modified>
</cp:coreProperties>
</file>