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sldIdLst>
    <p:sldId id="283" r:id="rId4"/>
    <p:sldId id="352" r:id="rId5"/>
    <p:sldId id="345" r:id="rId6"/>
    <p:sldId id="287" r:id="rId7"/>
    <p:sldId id="339" r:id="rId8"/>
    <p:sldId id="340" r:id="rId9"/>
    <p:sldId id="323" r:id="rId10"/>
    <p:sldId id="324" r:id="rId11"/>
    <p:sldId id="346" r:id="rId12"/>
    <p:sldId id="343" r:id="rId13"/>
    <p:sldId id="341" r:id="rId14"/>
    <p:sldId id="291" r:id="rId15"/>
    <p:sldId id="347" r:id="rId16"/>
    <p:sldId id="290" r:id="rId17"/>
    <p:sldId id="313" r:id="rId18"/>
    <p:sldId id="349" r:id="rId19"/>
    <p:sldId id="350" r:id="rId20"/>
    <p:sldId id="351" r:id="rId21"/>
    <p:sldId id="305" r:id="rId22"/>
    <p:sldId id="306" r:id="rId23"/>
    <p:sldId id="307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450" y="769565"/>
            <a:ext cx="7533513" cy="4664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704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 শিক্ষার্থীবৃন্দ </a:t>
            </a:r>
          </a:p>
          <a:p>
            <a:pPr algn="ctr"/>
            <a:endParaRPr lang="en-US" sz="6844" b="1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844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</a:p>
          <a:p>
            <a:r>
              <a:rPr lang="bn-BD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স্বাগত.....</a:t>
            </a:r>
            <a:endParaRPr lang="bn-BD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1521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                      </a:t>
            </a:r>
            <a:endParaRPr lang="en-US" sz="133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3" y="769565"/>
            <a:ext cx="5379642" cy="526837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75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74838" y="938283"/>
            <a:ext cx="7685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763799" y="1003469"/>
            <a:ext cx="457200" cy="9144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6166784">
            <a:off x="4124472" y="2237613"/>
            <a:ext cx="457200" cy="9144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 rot="18480335">
            <a:off x="7161536" y="3321070"/>
            <a:ext cx="457200" cy="9144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4889151">
            <a:off x="7310417" y="2123709"/>
            <a:ext cx="457200" cy="9144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3181956">
            <a:off x="4290833" y="3345326"/>
            <a:ext cx="457200" cy="9144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49515" y="1959429"/>
            <a:ext cx="2227367" cy="20076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0" y="1549918"/>
            <a:ext cx="2450739" cy="172532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90" y="4331019"/>
            <a:ext cx="2450739" cy="172532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91" y="4328218"/>
            <a:ext cx="2418854" cy="172532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91" y="1517991"/>
            <a:ext cx="2415995" cy="172532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90981" y="250087"/>
            <a:ext cx="38835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BD" sz="3600" dirty="0">
              <a:latin typeface="NikoshBAN" panose="02000000000000000000" pitchFamily="2" charset="0"/>
              <a:ea typeface="Calibri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142" y="3340397"/>
            <a:ext cx="3685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পার্সোনাল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7633" y="6114497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লোকাল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9269" y="6080835"/>
            <a:ext cx="4049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মেট্রোপলিটান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048451" y="3330276"/>
            <a:ext cx="3286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ওয়াইড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4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0546" y="252689"/>
            <a:ext cx="38835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BD" sz="3600" dirty="0">
              <a:latin typeface="NikoshBAN" panose="02000000000000000000" pitchFamily="2" charset="0"/>
              <a:ea typeface="Calibri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248" y="1026324"/>
            <a:ext cx="11645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r>
              <a:rPr lang="bn-BD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ধরনের-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784225" y="912904"/>
            <a:ext cx="451141" cy="71167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5400000">
            <a:off x="4207374" y="2406712"/>
            <a:ext cx="408104" cy="99360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7413594" y="2452716"/>
            <a:ext cx="408103" cy="901597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827295" y="3622112"/>
            <a:ext cx="446374" cy="64563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8385" y="1638459"/>
            <a:ext cx="2417345" cy="19305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7234" y="4357089"/>
            <a:ext cx="3686026" cy="430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পিয়ার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পিয়ার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01" y="4390100"/>
            <a:ext cx="2679523" cy="16819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1" y="2435670"/>
            <a:ext cx="2703527" cy="168194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23" y="2411359"/>
            <a:ext cx="2679523" cy="170626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18341" y="4357089"/>
            <a:ext cx="2522033" cy="4218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হাইব্রিড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2188" y="6208051"/>
            <a:ext cx="3531616" cy="4247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8" grpId="0" animBg="1"/>
      <p:bldP spid="10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21074" y="315693"/>
            <a:ext cx="4491251" cy="9134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8123" y="2506966"/>
            <a:ext cx="11434807" cy="89786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en-US" sz="36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র্কের</a:t>
            </a:r>
            <a:r>
              <a:rPr lang="en-US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16386" cy="1239363"/>
            <a:chOff x="7222010" y="322589"/>
            <a:chExt cx="1316386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163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9148" y="4682697"/>
            <a:ext cx="112337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পার্সোনাল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লোকাল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গ.মেট্রোপলিটান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ঘ.ওয়াইড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8781" y="3809617"/>
            <a:ext cx="2552132" cy="90189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সঠিত</a:t>
            </a:r>
            <a:r>
              <a:rPr lang="en-US" sz="4000" kern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kern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40" y="1178031"/>
            <a:ext cx="1722643" cy="172264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82" y="3481926"/>
            <a:ext cx="1687130" cy="175624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7" y="3485078"/>
            <a:ext cx="1728429" cy="172264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Plaque 15"/>
          <p:cNvSpPr/>
          <p:nvPr/>
        </p:nvSpPr>
        <p:spPr>
          <a:xfrm>
            <a:off x="3767496" y="256771"/>
            <a:ext cx="4658463" cy="703880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6937" y="2913295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96" y="1178031"/>
            <a:ext cx="1706008" cy="170075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93" y="1180613"/>
            <a:ext cx="1708770" cy="170877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79" y="1168879"/>
            <a:ext cx="1761053" cy="172933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7" y="1180614"/>
            <a:ext cx="1706005" cy="170876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96" y="1168879"/>
            <a:ext cx="1687980" cy="170877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07" y="3495574"/>
            <a:ext cx="1687980" cy="173486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44" y="3476005"/>
            <a:ext cx="1718111" cy="173486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4" y="3485078"/>
            <a:ext cx="1683667" cy="169918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02" y="3490326"/>
            <a:ext cx="1783561" cy="17195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6769773" y="2889383"/>
            <a:ext cx="800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23298" y="2954238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425169" y="2947937"/>
            <a:ext cx="1058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702497" y="294793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77857" y="2925509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61831" y="5244089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05884" y="5231693"/>
            <a:ext cx="782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ব্লু-টুথ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89028" y="5251815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0249" y="5264429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30978" y="5235702"/>
            <a:ext cx="1638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ব্লুটুথ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27221" y="5194759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ক্যাবল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909700" y="5713480"/>
            <a:ext cx="2810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আসলে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 </a:t>
            </a:r>
            <a:endParaRPr lang="en-US" sz="2000" dirty="0"/>
          </a:p>
        </p:txBody>
      </p:sp>
      <p:sp>
        <p:nvSpPr>
          <p:cNvPr id="55" name="Rectangle 54"/>
          <p:cNvSpPr/>
          <p:nvPr/>
        </p:nvSpPr>
        <p:spPr>
          <a:xfrm>
            <a:off x="2256345" y="280805"/>
            <a:ext cx="7765267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/>
          </a:p>
        </p:txBody>
      </p:sp>
      <p:sp>
        <p:nvSpPr>
          <p:cNvPr id="56" name="Rectangle 55"/>
          <p:cNvSpPr/>
          <p:nvPr/>
        </p:nvSpPr>
        <p:spPr>
          <a:xfrm>
            <a:off x="2662380" y="5718188"/>
            <a:ext cx="5910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ইনফরমেশন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টেকনোলজির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। </a:t>
            </a:r>
            <a:endParaRPr lang="en-US" sz="2000" dirty="0"/>
          </a:p>
        </p:txBody>
      </p:sp>
      <p:sp>
        <p:nvSpPr>
          <p:cNvPr id="57" name="Rectangle 56"/>
          <p:cNvSpPr/>
          <p:nvPr/>
        </p:nvSpPr>
        <p:spPr>
          <a:xfrm>
            <a:off x="1665866" y="5762463"/>
            <a:ext cx="8837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বলতো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58" name="Rectangle 57"/>
          <p:cNvSpPr/>
          <p:nvPr/>
        </p:nvSpPr>
        <p:spPr>
          <a:xfrm>
            <a:off x="3779406" y="5816061"/>
            <a:ext cx="435568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পার্সোনাল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77870" y="265202"/>
            <a:ext cx="52004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ক.পার্সোনাল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4" grpId="0"/>
      <p:bldP spid="54" grpId="1"/>
      <p:bldP spid="55" grpId="0"/>
      <p:bldP spid="56" grpId="0"/>
      <p:bldP spid="56" grpId="1"/>
      <p:bldP spid="57" grpId="0"/>
      <p:bldP spid="57" grpId="1"/>
      <p:bldP spid="58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115633" y="327662"/>
            <a:ext cx="3663590" cy="63728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914" y="5217749"/>
            <a:ext cx="11509829" cy="110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তাহলে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পারি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ব্যক্তির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নিকটবর্তী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ইনফরমেশন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টেকনোলজি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ডিভাইসের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মধ্যে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আদান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প্রদানের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নেটওয়ার্ক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সিস্টেমকে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সাধারণ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 meter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মধ্যে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সীমাবদ্ধ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7"/>
          <a:stretch/>
        </p:blipFill>
        <p:spPr>
          <a:xfrm>
            <a:off x="672410" y="1190545"/>
            <a:ext cx="4473120" cy="306247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4324" y="4445925"/>
            <a:ext cx="5748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নিকটবর্তী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ডিভাইসের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মধ্যে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আদান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প্রদান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হচ্ছে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12272" y="4427985"/>
            <a:ext cx="6117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ব্যক্তি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ডিভাইসের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মধ্যে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আদান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প্রদান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করছে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84962" y="1176897"/>
            <a:ext cx="4572000" cy="3062477"/>
            <a:chOff x="6836229" y="1821544"/>
            <a:chExt cx="4572000" cy="27460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5683" y="1821544"/>
              <a:ext cx="4461660" cy="2746066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36229" y="2220688"/>
              <a:ext cx="4572000" cy="1741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9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que 17"/>
          <p:cNvSpPr/>
          <p:nvPr/>
        </p:nvSpPr>
        <p:spPr>
          <a:xfrm>
            <a:off x="3738850" y="1056672"/>
            <a:ext cx="4658463" cy="793517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89" y="2008414"/>
            <a:ext cx="2152440" cy="220565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0" y="2014315"/>
            <a:ext cx="2164946" cy="217107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2" descr="Image result for à¦¸à§à¦à¦ à¦à¦®à§à¦ªà¦¿à¦à¦à¦¾à¦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2" y="2019253"/>
            <a:ext cx="2163470" cy="212091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49" y="2013586"/>
            <a:ext cx="2161995" cy="217107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1" name="Group 40"/>
          <p:cNvGrpSpPr/>
          <p:nvPr/>
        </p:nvGrpSpPr>
        <p:grpSpPr>
          <a:xfrm>
            <a:off x="4941170" y="2013588"/>
            <a:ext cx="2164946" cy="2171076"/>
            <a:chOff x="4005943" y="2979526"/>
            <a:chExt cx="2064524" cy="222885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592" y="2979527"/>
              <a:ext cx="2047875" cy="2228850"/>
            </a:xfrm>
            <a:prstGeom prst="rect">
              <a:avLst/>
            </a:prstGeom>
            <a:ln w="38100" cap="sq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3" name="Rectangle 42"/>
            <p:cNvSpPr/>
            <p:nvPr/>
          </p:nvSpPr>
          <p:spPr>
            <a:xfrm>
              <a:off x="4005943" y="2979526"/>
              <a:ext cx="2064524" cy="200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103" name="Rectangle 4102"/>
          <p:cNvSpPr/>
          <p:nvPr/>
        </p:nvSpPr>
        <p:spPr>
          <a:xfrm>
            <a:off x="613296" y="4419259"/>
            <a:ext cx="748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6976069" y="4462801"/>
            <a:ext cx="2558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এক্সিয়াল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06" name="Rectangle 4105"/>
          <p:cNvSpPr/>
          <p:nvPr/>
        </p:nvSpPr>
        <p:spPr>
          <a:xfrm>
            <a:off x="5154920" y="4448287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রিপিটার </a:t>
            </a:r>
            <a:endParaRPr lang="en-US" sz="2000" dirty="0"/>
          </a:p>
        </p:txBody>
      </p:sp>
      <p:sp>
        <p:nvSpPr>
          <p:cNvPr id="4107" name="Rectangle 4106"/>
          <p:cNvSpPr/>
          <p:nvPr/>
        </p:nvSpPr>
        <p:spPr>
          <a:xfrm>
            <a:off x="3049375" y="4448287"/>
            <a:ext cx="63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endParaRPr lang="en-US" sz="2000" dirty="0"/>
          </a:p>
        </p:txBody>
      </p:sp>
      <p:sp>
        <p:nvSpPr>
          <p:cNvPr id="4108" name="Rectangle 4107"/>
          <p:cNvSpPr/>
          <p:nvPr/>
        </p:nvSpPr>
        <p:spPr>
          <a:xfrm>
            <a:off x="9717001" y="4462801"/>
            <a:ext cx="2311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পাশাপাশি বিল্ডিং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09" name="Rounded Rectangle 4108"/>
          <p:cNvSpPr/>
          <p:nvPr/>
        </p:nvSpPr>
        <p:spPr>
          <a:xfrm>
            <a:off x="420914" y="5669643"/>
            <a:ext cx="11500115" cy="8418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57647" y="5788102"/>
            <a:ext cx="5793574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lvl="0" eaLnBrk="0" hangingPunct="0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লোকাল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(LAN)।</a:t>
            </a:r>
            <a:endParaRPr lang="bn-BD" sz="3600" dirty="0">
              <a:latin typeface="NikoshBAN" panose="02000000000000000000" pitchFamily="2" charset="0"/>
              <a:ea typeface="Calibri" pitchFamily="34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78507" y="333302"/>
            <a:ext cx="538961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lvl="0" eaLnBrk="0" hangingPunct="0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খ.লোকাল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(LAN)</a:t>
            </a:r>
            <a:endParaRPr lang="bn-BD" sz="3600" dirty="0">
              <a:latin typeface="NikoshBAN" panose="02000000000000000000" pitchFamily="2" charset="0"/>
              <a:ea typeface="Calibri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03" grpId="0"/>
      <p:bldP spid="4106" grpId="0"/>
      <p:bldP spid="4107" grpId="0"/>
      <p:bldP spid="4108" grpId="0"/>
      <p:bldP spid="4109" grpId="0"/>
      <p:bldP spid="4109" grpId="1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49" y="1685246"/>
            <a:ext cx="3826783" cy="282677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52" y="1641704"/>
            <a:ext cx="3861990" cy="289366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26" y="1562782"/>
            <a:ext cx="5791200" cy="307792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484266" y="4696327"/>
            <a:ext cx="2842078" cy="63728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3739947" y="551021"/>
            <a:ext cx="4658463" cy="703880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67748" y="4692890"/>
            <a:ext cx="3200258" cy="63728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9947" y="4800206"/>
            <a:ext cx="444415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হাব,সুইচ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202" y="5372713"/>
            <a:ext cx="1169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একাধিক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ব্যক্তির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সমন্বয়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সাধন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বৃদ্ধির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একই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ভবনে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কটি কম্পিউটার নি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গঠিত নেটও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র্ককে বলা 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লোকাল এরি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94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3" grpId="0"/>
      <p:bldP spid="13" grpId="1"/>
      <p:bldP spid="3" grpId="0"/>
      <p:bldP spid="3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0916" y="290064"/>
            <a:ext cx="632320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মেট্রোপলিটন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dirty="0">
              <a:latin typeface="NikoshBAN" panose="02000000000000000000" pitchFamily="2" charset="0"/>
              <a:ea typeface="Calibri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530" y="5252814"/>
            <a:ext cx="11451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 মধ্যে অবস্থিত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কটি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ল্যানের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 ইন্টারফেসকে বলা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মেট্রোপলিটন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9" y="1235975"/>
            <a:ext cx="4762500" cy="33528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46" y="1252304"/>
            <a:ext cx="4722646" cy="33528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ular Callout 9"/>
          <p:cNvSpPr/>
          <p:nvPr/>
        </p:nvSpPr>
        <p:spPr>
          <a:xfrm>
            <a:off x="5176157" y="2139043"/>
            <a:ext cx="1770016" cy="1736717"/>
          </a:xfrm>
          <a:prstGeom prst="wedgeRoundRectCallout">
            <a:avLst>
              <a:gd name="adj1" fmla="val 64282"/>
              <a:gd name="adj2" fmla="val -29025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515" y="5269143"/>
            <a:ext cx="116586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কেন্দ্রিক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ধরনের নেটও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৫০-৭৫ মাইল পর্যন্ত বিস্তৃত হতে পারে।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ধরনের নেটও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য়ার্কে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ডিভাইস গুলো হলো রাউটার, সুইজ, মাইক্রোও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 এন্টেনা ইত্যাদি।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0916" y="290064"/>
            <a:ext cx="632320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ওয়াইড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এরিয়া 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000" dirty="0">
              <a:latin typeface="NikoshBAN" panose="02000000000000000000" pitchFamily="2" charset="0"/>
              <a:ea typeface="Calibri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7526" y="5382295"/>
            <a:ext cx="10407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কম্পিউটার নেটওয়ার্ক অনেক বড় ভৌগোলিক অবস্থান জুড়ে থাকে তাকে ওয়াইড এরিয়া নেটওয়ার্ক বলে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পৃথিবীর সবচেয়ে বড়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WAN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উদাহরণ হলো ইন্টারনেট।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38" y="1190173"/>
            <a:ext cx="9615893" cy="322217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6" y="1159375"/>
            <a:ext cx="6756854" cy="3283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655392" y="4710904"/>
            <a:ext cx="6033888" cy="540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05865" y="4688074"/>
            <a:ext cx="1833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53289" y="5396763"/>
            <a:ext cx="8543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নেটওয়ার্ক একটি দেশের বিভিন্ন গু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ত্বপূর্ণ শহরের সাথে কম্পিউটার নেটওয়ার্কিং ব্যবস্থা স্থাপন করা হয়</a:t>
            </a:r>
            <a:r>
              <a:rPr lang="as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64051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2" grpId="1"/>
      <p:bldP spid="13" grpId="0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2230065" y="3057525"/>
            <a:ext cx="8172450" cy="91815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35268" indent="-235268" defTabSz="62686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510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7632" y="2814083"/>
            <a:ext cx="11228970" cy="11315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বিশ্লেষণপূর্বক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শুনাও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/>
          </a:p>
        </p:txBody>
      </p:sp>
      <p:sp>
        <p:nvSpPr>
          <p:cNvPr id="8" name="Plaque 7"/>
          <p:cNvSpPr/>
          <p:nvPr/>
        </p:nvSpPr>
        <p:spPr>
          <a:xfrm>
            <a:off x="3865728" y="380370"/>
            <a:ext cx="3761704" cy="8382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10871" y="397572"/>
            <a:ext cx="1415772" cy="1239363"/>
            <a:chOff x="7222010" y="322589"/>
            <a:chExt cx="1415772" cy="12393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22010" y="11926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322323" y="342403"/>
            <a:ext cx="3179929" cy="717778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30" y="1087091"/>
            <a:ext cx="2463423" cy="29526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6428080" y="4274189"/>
            <a:ext cx="5581951" cy="235880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alt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০০/০৮/২০১৯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63721" y="1060181"/>
            <a:ext cx="2463423" cy="2979553"/>
            <a:chOff x="8263721" y="1210309"/>
            <a:chExt cx="2463423" cy="2979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3721" y="1210309"/>
              <a:ext cx="2463423" cy="2979553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8263721" y="3737811"/>
              <a:ext cx="2463423" cy="4520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2956" y="4203516"/>
            <a:ext cx="4913193" cy="2482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4581" y="282378"/>
            <a:ext cx="285238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195" y="1260143"/>
            <a:ext cx="9157647" cy="5281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১.ব্লু-টুথ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		(খ) </a:t>
            </a: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</a:t>
            </a:r>
          </a:p>
          <a:p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MAN		(ঘ) WAN</a:t>
            </a:r>
          </a:p>
          <a:p>
            <a:pPr>
              <a:buNone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MAN		(ঘ) WAN</a:t>
            </a:r>
          </a:p>
          <a:p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LAN		(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MAN		(ঘ) WAN</a:t>
            </a:r>
          </a:p>
          <a:p>
            <a:pPr>
              <a:buNone/>
            </a:pP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26384" y="1876576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:-ক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21924" y="5293822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8271" y="3482456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8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997" y="4020332"/>
            <a:ext cx="11541907" cy="1323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মেট্রোপলিটন এরি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ওয়াইড এরিয়া 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তুলনামুলক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spc="47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spc="47" dirty="0">
              <a:ln w="1143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772" y="211875"/>
            <a:ext cx="5040120" cy="2715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que 5"/>
          <p:cNvSpPr/>
          <p:nvPr/>
        </p:nvSpPr>
        <p:spPr>
          <a:xfrm>
            <a:off x="2500952" y="513845"/>
            <a:ext cx="3761704" cy="838200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87919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আগামী ক্লাসে আবার দেখা হবে......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252556" y="382119"/>
            <a:ext cx="4531995" cy="828121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45" y="1498098"/>
            <a:ext cx="5325383" cy="397378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09589" y="1843309"/>
            <a:ext cx="3873257" cy="33092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85907" y="1683657"/>
            <a:ext cx="340059" cy="34834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58" y="2827342"/>
            <a:ext cx="1175657" cy="104749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74" y="4379622"/>
            <a:ext cx="1175657" cy="104749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0" y="2827342"/>
            <a:ext cx="1175657" cy="104749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93" y="1443210"/>
            <a:ext cx="1175657" cy="104749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3510164" y="248331"/>
            <a:ext cx="4792007" cy="753120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3538" y="5689284"/>
            <a:ext cx="9390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754433" y="2794722"/>
            <a:ext cx="1219200" cy="6510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6161" y="5697841"/>
            <a:ext cx="10158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Ø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768949" y="2794722"/>
            <a:ext cx="1246069" cy="6387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5055" y="5671186"/>
            <a:ext cx="109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Ø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93009" y="5653088"/>
            <a:ext cx="3953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58042" y="1435038"/>
            <a:ext cx="4947319" cy="3973983"/>
            <a:chOff x="1115065" y="1336372"/>
            <a:chExt cx="4947319" cy="397398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065" y="2710578"/>
              <a:ext cx="1175657" cy="1047497"/>
            </a:xfrm>
            <a:prstGeom prst="rect">
              <a:avLst/>
            </a:prstGeom>
            <a:ln w="38100" cap="sq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381" y="4262858"/>
              <a:ext cx="1175657" cy="1047497"/>
            </a:xfrm>
            <a:prstGeom prst="rect">
              <a:avLst/>
            </a:prstGeom>
            <a:ln w="38100" cap="sq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27" y="2710578"/>
              <a:ext cx="1175657" cy="1047497"/>
            </a:xfrm>
            <a:prstGeom prst="rect">
              <a:avLst/>
            </a:prstGeom>
            <a:ln w="38100" cap="sq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4031" y="1336372"/>
              <a:ext cx="1175657" cy="1047497"/>
            </a:xfrm>
            <a:prstGeom prst="rect">
              <a:avLst/>
            </a:prstGeom>
            <a:ln w="38100" cap="sq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921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6 -3.33333E-6 C 0.10807 -3.33333E-6 0.17838 0.10648 0.17838 0.2382 C 0.17838 0.36968 0.10807 0.47686 0.02226 0.47686 C -0.06368 0.47686 -0.13269 0.36968 -0.13269 0.2382 C -0.13269 0.10648 -0.06368 -3.33333E-6 0.02226 -3.33333E-6 Z " pathEditMode="relative" rAng="0" ptsTypes="AAAAA">
                                      <p:cBhvr>
                                        <p:cTn id="4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7 -3.33333E-6 C 0.11133 -3.33333E-6 0.18451 0.10949 0.18451 0.24468 C 0.18451 0.37963 0.11133 0.48959 0.02227 0.48959 C -0.06732 0.48959 -0.13932 0.37963 -0.13932 0.24468 C -0.13932 0.10949 -0.06732 -3.33333E-6 0.02227 -3.33333E-6 Z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4" grpId="2" animBg="1"/>
      <p:bldP spid="18" grpId="0"/>
      <p:bldP spid="18" grpId="1"/>
      <p:bldP spid="19" grpId="0" animBg="1"/>
      <p:bldP spid="19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281652" y="435987"/>
            <a:ext cx="5218239" cy="958373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5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5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5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5207" y="1785395"/>
            <a:ext cx="3873176" cy="769441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12" y="3099760"/>
            <a:ext cx="7502190" cy="322535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0938" y="2048137"/>
            <a:ext cx="1118083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44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নেটওয়ার্কের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প্রকারভেদ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3.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1925" y="301740"/>
            <a:ext cx="370114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400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4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68" y="1301432"/>
            <a:ext cx="5048229" cy="300674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89327" y="1286918"/>
            <a:ext cx="5048228" cy="3006748"/>
            <a:chOff x="1213970" y="474116"/>
            <a:chExt cx="4243184" cy="24424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970" y="474116"/>
              <a:ext cx="4243184" cy="244240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ounded Rectangle 6"/>
            <p:cNvSpPr/>
            <p:nvPr/>
          </p:nvSpPr>
          <p:spPr>
            <a:xfrm>
              <a:off x="1213970" y="736977"/>
              <a:ext cx="4243183" cy="2866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68395" y="4416317"/>
            <a:ext cx="3356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05968" y="4351722"/>
            <a:ext cx="5195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3" name="Plaque 12"/>
          <p:cNvSpPr/>
          <p:nvPr/>
        </p:nvSpPr>
        <p:spPr>
          <a:xfrm>
            <a:off x="3391641" y="283951"/>
            <a:ext cx="4804237" cy="753120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 rot="1635319">
            <a:off x="2545393" y="2755905"/>
            <a:ext cx="712732" cy="1608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85030" y="3156946"/>
            <a:ext cx="712732" cy="167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0968273">
            <a:off x="3721109" y="3025199"/>
            <a:ext cx="789000" cy="1146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1635319">
            <a:off x="3487525" y="3519094"/>
            <a:ext cx="712732" cy="167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19939401">
            <a:off x="2638768" y="3517637"/>
            <a:ext cx="538619" cy="1380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18916452">
            <a:off x="3391393" y="2700827"/>
            <a:ext cx="571903" cy="1089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5747" y="4424234"/>
            <a:ext cx="4156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যোগাযোগ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0647" y="5190246"/>
            <a:ext cx="5346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ব্যবহারকারীরা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5747" y="5843011"/>
            <a:ext cx="9176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ফাইল, প্রিন্টার ও অন্যান্য সম্পদ ভাগাভাগি করে ব্যবহার করতে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1384537" y="5838720"/>
            <a:ext cx="5383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 অপরের কাছে বার্তা পাঠাতে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1384537" y="5857470"/>
            <a:ext cx="8312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কম্পিউটারে বসে অন্য কম্পিউটারে প্রোগ্রাম চালাতে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269378" y="5669913"/>
            <a:ext cx="11654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Computer network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 এমন একটি ব্যবস্থা যাতে দুই বা ততোধিক কম্পিউটার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একসাথে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 থাকে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23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3" grpId="0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10" grpId="0"/>
      <p:bldP spid="10" grpId="1"/>
      <p:bldP spid="22" grpId="0"/>
      <p:bldP spid="22" grpId="1"/>
      <p:bldP spid="23" grpId="0"/>
      <p:bldP spid="23" grpId="1"/>
      <p:bldP spid="24" grpId="0"/>
      <p:bldP spid="24" grpId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25005" y="5037820"/>
            <a:ext cx="6339954" cy="7824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Wingdings" panose="05000000000000000000" pitchFamily="2" charset="2"/>
              <a:buChar char="q"/>
              <a:defRPr/>
            </a:pP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46844" cy="1239363"/>
            <a:chOff x="7222010" y="322589"/>
            <a:chExt cx="1346844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46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৩ 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Plaque 8"/>
          <p:cNvSpPr/>
          <p:nvPr/>
        </p:nvSpPr>
        <p:spPr>
          <a:xfrm>
            <a:off x="3522611" y="397572"/>
            <a:ext cx="4306117" cy="753120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5400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21368" y="1499725"/>
            <a:ext cx="6027477" cy="3188389"/>
            <a:chOff x="3021369" y="1499725"/>
            <a:chExt cx="5715000" cy="26955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369" y="1499725"/>
              <a:ext cx="5715000" cy="2695575"/>
            </a:xfrm>
            <a:prstGeom prst="rect">
              <a:avLst/>
            </a:prstGeom>
            <a:ln w="88900" cap="sq" cmpd="thickThin">
              <a:solidFill>
                <a:srgbClr val="7030A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Rounded Rectangle 2"/>
            <p:cNvSpPr/>
            <p:nvPr/>
          </p:nvSpPr>
          <p:spPr>
            <a:xfrm>
              <a:off x="4005943" y="3976914"/>
              <a:ext cx="841828" cy="101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828972" y="4006950"/>
              <a:ext cx="841828" cy="101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435593"/>
            <a:ext cx="5735472" cy="8609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827" y="2521059"/>
            <a:ext cx="11437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কম্পিউটারের হার্ডওয়্যার বা সফটওয়্যার সমূহকে অন্য এক বা একাধিক  কম্পিউটার শেয়ার করে ব্যবহার করার জন্য পরষ্পর সংযুক্ত হয়ে থাকে। এই সংযুক্ত হওয়ার সিস্টেমকেই কম্পিউটার নেটওয়ার্ক  বলে।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3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565780" y="976098"/>
            <a:ext cx="6752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763799" y="1003469"/>
            <a:ext cx="457200" cy="9144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5400000">
            <a:off x="4238634" y="2668825"/>
            <a:ext cx="457200" cy="82296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6200000">
            <a:off x="7326509" y="2693269"/>
            <a:ext cx="457200" cy="82296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78715" y="1966726"/>
            <a:ext cx="2227367" cy="20076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90981" y="250087"/>
            <a:ext cx="38835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BD" sz="3600" dirty="0">
              <a:latin typeface="NikoshBAN" panose="02000000000000000000" pitchFamily="2" charset="0"/>
              <a:ea typeface="Calibri" pitchFamily="34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14" y="2106694"/>
            <a:ext cx="3688640" cy="299062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328582" y="2106694"/>
            <a:ext cx="3631002" cy="2990626"/>
            <a:chOff x="1809138" y="1608557"/>
            <a:chExt cx="3751977" cy="2990626"/>
          </a:xfrm>
        </p:grpSpPr>
        <p:pic>
          <p:nvPicPr>
            <p:cNvPr id="22" name="Picture 2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138" y="1608557"/>
              <a:ext cx="3751977" cy="2990626"/>
            </a:xfrm>
            <a:prstGeom prst="rect">
              <a:avLst/>
            </a:prstGeom>
            <a:ln w="38100" cap="sq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809138" y="1608557"/>
              <a:ext cx="3751977" cy="2456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30180" y="5432978"/>
            <a:ext cx="262443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প্রাইভেট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5527" y="5412308"/>
            <a:ext cx="25555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0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4" grpId="1" animBg="1"/>
      <p:bldP spid="27" grpId="0" animBg="1"/>
      <p:bldP spid="29" grpId="0" animBg="1"/>
      <p:bldP spid="31" grpId="0" animBg="1"/>
      <p:bldP spid="25" grpId="0" animBg="1"/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4716</TotalTime>
  <Words>703</Words>
  <Application>Microsoft Office PowerPoint</Application>
  <PresentationFormat>Widescreen</PresentationFormat>
  <Paragraphs>138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SolaimanLipi</vt:lpstr>
      <vt:lpstr>SutonnyMJ</vt:lpstr>
      <vt:lpstr>Times New Roman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MADRASHA</cp:lastModifiedBy>
  <cp:revision>642</cp:revision>
  <dcterms:created xsi:type="dcterms:W3CDTF">2019-05-27T04:34:07Z</dcterms:created>
  <dcterms:modified xsi:type="dcterms:W3CDTF">2019-09-07T03:03:45Z</dcterms:modified>
</cp:coreProperties>
</file>