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75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056" y="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7.jpeg"/><Relationship Id="rId7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jpeg"/><Relationship Id="rId7" Type="http://schemas.openxmlformats.org/officeDocument/2006/relationships/image" Target="../media/image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AKIL\Desktop\b5c4215c9a2610fa2990c6cd2356d6c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3818879">
            <a:off x="2401990" y="1369366"/>
            <a:ext cx="4158732" cy="395555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00200" y="1006614"/>
            <a:ext cx="6019800" cy="70788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AutoShape 3" descr="Image result for ro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5" descr="Image result for ro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7" descr="Image result for ro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9" descr="Image result for ros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0" descr="C:\Users\AKIL\Desktop\downloa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09550"/>
            <a:ext cx="1285876" cy="1123950"/>
          </a:xfrm>
          <a:prstGeom prst="rect">
            <a:avLst/>
          </a:prstGeom>
          <a:noFill/>
        </p:spPr>
      </p:pic>
      <p:pic>
        <p:nvPicPr>
          <p:cNvPr id="13" name="Picture 10" descr="C:\Users\AKIL\Desktop\downloa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9524" y="133350"/>
            <a:ext cx="1285876" cy="1123950"/>
          </a:xfrm>
          <a:prstGeom prst="rect">
            <a:avLst/>
          </a:prstGeom>
          <a:noFill/>
        </p:spPr>
      </p:pic>
      <p:pic>
        <p:nvPicPr>
          <p:cNvPr id="14" name="Picture 10" descr="C:\Users\AKIL\Desktop\downloa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4400550"/>
            <a:ext cx="1285876" cy="1123950"/>
          </a:xfrm>
          <a:prstGeom prst="rect">
            <a:avLst/>
          </a:prstGeom>
          <a:noFill/>
        </p:spPr>
      </p:pic>
      <p:pic>
        <p:nvPicPr>
          <p:cNvPr id="15" name="Picture 10" descr="C:\Users\AKIL\Desktop\download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05724" y="4400550"/>
            <a:ext cx="1285876" cy="1123950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 flipH="1">
            <a:off x="-2" y="114300"/>
            <a:ext cx="152402" cy="56007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flipH="1">
            <a:off x="8991598" y="114300"/>
            <a:ext cx="152402" cy="56007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images(7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0"/>
            <a:ext cx="4436300" cy="5715000"/>
          </a:xfrm>
          <a:prstGeom prst="rect">
            <a:avLst/>
          </a:prstGeom>
        </p:spPr>
      </p:pic>
      <p:pic>
        <p:nvPicPr>
          <p:cNvPr id="21" name="Picture 20" descr="images(7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5720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ame 6"/>
          <p:cNvSpPr/>
          <p:nvPr/>
        </p:nvSpPr>
        <p:spPr>
          <a:xfrm>
            <a:off x="152400" y="3086100"/>
            <a:ext cx="4191000" cy="2495550"/>
          </a:xfrm>
          <a:prstGeom prst="frame">
            <a:avLst>
              <a:gd name="adj1" fmla="val 7031"/>
            </a:avLst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3319983"/>
            <a:ext cx="3581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মোঃ আলী হোসেন </a:t>
            </a:r>
            <a:endParaRPr lang="en-US" sz="3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সহকারী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মাধবপাড়া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বিদ্যাল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য়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কালীগঞ্জ, লালমনিরহাট।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21973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Frame 9"/>
          <p:cNvSpPr/>
          <p:nvPr/>
        </p:nvSpPr>
        <p:spPr>
          <a:xfrm>
            <a:off x="4419600" y="3086100"/>
            <a:ext cx="4572000" cy="2514600"/>
          </a:xfrm>
          <a:prstGeom prst="frame">
            <a:avLst>
              <a:gd name="adj1" fmla="val 7073"/>
            </a:avLst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19246" y="3373904"/>
            <a:ext cx="4343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endParaRPr lang="en-US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দ্বিতীয় 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smtClean="0">
                <a:latin typeface="NikoshBAN" pitchFamily="2" charset="0"/>
                <a:cs typeface="NikoshBAN" pitchFamily="2" charset="0"/>
              </a:rPr>
              <a:t>(পাঠঃ নানা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রঙয়ের ফুল ফল)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সময়ঃ ৪০ মিনিট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তারিখঃ ১২/৬/২০১৯ খ্রিঃ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 rot="10800000">
            <a:off x="4343399" y="133346"/>
            <a:ext cx="121917" cy="2952753"/>
          </a:xfrm>
          <a:prstGeom prst="rect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156929788307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419100"/>
            <a:ext cx="1981200" cy="23145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821799"/>
            <a:ext cx="2085202" cy="2185452"/>
          </a:xfrm>
          <a:prstGeom prst="rect">
            <a:avLst/>
          </a:prstGeom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981200" y="3048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সোনামনিরা এসো আমরা কিছু ছবি দেখি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o.jpg"/>
          <p:cNvPicPr>
            <a:picLocks noChangeAspect="1"/>
          </p:cNvPicPr>
          <p:nvPr/>
        </p:nvPicPr>
        <p:blipFill>
          <a:blip r:embed="rId2"/>
          <a:srcRect l="8046" r="9195"/>
          <a:stretch>
            <a:fillRect/>
          </a:stretch>
        </p:blipFill>
        <p:spPr>
          <a:xfrm>
            <a:off x="304800" y="1066800"/>
            <a:ext cx="20574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 descr="download-7.jpg"/>
          <p:cNvPicPr>
            <a:picLocks noChangeAspect="1"/>
          </p:cNvPicPr>
          <p:nvPr/>
        </p:nvPicPr>
        <p:blipFill>
          <a:blip r:embed="rId3"/>
          <a:srcRect r="12934"/>
          <a:stretch>
            <a:fillRect/>
          </a:stretch>
        </p:blipFill>
        <p:spPr>
          <a:xfrm>
            <a:off x="2438400" y="1066800"/>
            <a:ext cx="2147888" cy="1847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indexh.jpg"/>
          <p:cNvPicPr>
            <a:picLocks noChangeAspect="1"/>
          </p:cNvPicPr>
          <p:nvPr/>
        </p:nvPicPr>
        <p:blipFill>
          <a:blip r:embed="rId4"/>
          <a:srcRect l="17164"/>
          <a:stretch>
            <a:fillRect/>
          </a:stretch>
        </p:blipFill>
        <p:spPr>
          <a:xfrm>
            <a:off x="4667250" y="1066800"/>
            <a:ext cx="211455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shiul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1066800"/>
            <a:ext cx="19812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banana-fruit.jpg"/>
          <p:cNvPicPr>
            <a:picLocks noChangeAspect="1"/>
          </p:cNvPicPr>
          <p:nvPr/>
        </p:nvPicPr>
        <p:blipFill>
          <a:blip r:embed="rId6"/>
          <a:srcRect l="3333" t="5556" r="5000" b="10000"/>
          <a:stretch>
            <a:fillRect/>
          </a:stretch>
        </p:blipFill>
        <p:spPr>
          <a:xfrm>
            <a:off x="330868" y="3115887"/>
            <a:ext cx="2107532" cy="1456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 descr="papaya-thai-fruit.jpg"/>
          <p:cNvPicPr>
            <a:picLocks noChangeAspect="1"/>
          </p:cNvPicPr>
          <p:nvPr/>
        </p:nvPicPr>
        <p:blipFill>
          <a:blip r:embed="rId7"/>
          <a:srcRect l="6667" t="10580" r="8333" b="3623"/>
          <a:stretch>
            <a:fillRect/>
          </a:stretch>
        </p:blipFill>
        <p:spPr>
          <a:xfrm>
            <a:off x="2576384" y="3124200"/>
            <a:ext cx="1995616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Lichi-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4400" y="3124200"/>
            <a:ext cx="1981200" cy="1466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21" descr="14068-tormuj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0" y="3124201"/>
            <a:ext cx="1981200" cy="1447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2286000" y="4901625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ছবিতে আমরা কী কী দেখতে পাচ্ছি?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05200" y="329625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52800" y="48768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নানা রঙের ফুলফল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23" grpId="0"/>
      <p:bldP spid="23" grpId="1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14400" y="1586925"/>
            <a:ext cx="655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পাঠ শেষে শিক্ষার্থীরা যা শিখবে ----------------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0" y="24003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Both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পাঠ্য পুস্তকের শব্দ শুদ্ধ উচ্চারণে পড়তে পারবে।</a:t>
            </a:r>
          </a:p>
          <a:p>
            <a:pPr marL="514350" indent="-514350">
              <a:buAutoNum type="arabicParenBoth"/>
            </a:pPr>
            <a:endParaRPr lang="bn-BD" sz="3200" b="1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AutoNum type="arabicParenBoth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পরিচিত ফুল সম্পর্কে বর্ণনা করতে পারবে।</a:t>
            </a:r>
          </a:p>
          <a:p>
            <a:pPr marL="514350" indent="-514350"/>
            <a:endParaRPr lang="bn-BD" sz="3200" b="1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AutoNum type="arabicParenBoth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পাঠ সংশ্লিষ্ট প্রশ্নের উত্তর লিখতে পারবে। </a:t>
            </a:r>
          </a:p>
          <a:p>
            <a:pPr marL="514350" indent="-514350">
              <a:buAutoNum type="arabicParenBoth"/>
            </a:pPr>
            <a:endParaRPr lang="bn-BD" sz="3200" b="1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AutoNum type="arabicParenBoth"/>
            </a:pP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743200" y="266700"/>
            <a:ext cx="3200400" cy="890171"/>
          </a:xfrm>
          <a:prstGeom prst="cloudCallout">
            <a:avLst>
              <a:gd name="adj1" fmla="val -18594"/>
              <a:gd name="adj2" fmla="val 73232"/>
            </a:avLst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o.jpg"/>
          <p:cNvPicPr>
            <a:picLocks noChangeAspect="1"/>
          </p:cNvPicPr>
          <p:nvPr/>
        </p:nvPicPr>
        <p:blipFill>
          <a:blip r:embed="rId2"/>
          <a:srcRect l="8046" r="9195"/>
          <a:stretch>
            <a:fillRect/>
          </a:stretch>
        </p:blipFill>
        <p:spPr>
          <a:xfrm>
            <a:off x="304800" y="876300"/>
            <a:ext cx="20574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download-7.jpg"/>
          <p:cNvPicPr>
            <a:picLocks noChangeAspect="1"/>
          </p:cNvPicPr>
          <p:nvPr/>
        </p:nvPicPr>
        <p:blipFill>
          <a:blip r:embed="rId3"/>
          <a:srcRect r="12934"/>
          <a:stretch>
            <a:fillRect/>
          </a:stretch>
        </p:blipFill>
        <p:spPr>
          <a:xfrm>
            <a:off x="2438400" y="876300"/>
            <a:ext cx="2147888" cy="1847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shiul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876300"/>
            <a:ext cx="19812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banana-fruit.jpg"/>
          <p:cNvPicPr>
            <a:picLocks noChangeAspect="1"/>
          </p:cNvPicPr>
          <p:nvPr/>
        </p:nvPicPr>
        <p:blipFill>
          <a:blip r:embed="rId5"/>
          <a:srcRect l="3333" t="5556" r="5000" b="10000"/>
          <a:stretch>
            <a:fillRect/>
          </a:stretch>
        </p:blipFill>
        <p:spPr>
          <a:xfrm>
            <a:off x="330868" y="2925387"/>
            <a:ext cx="2107532" cy="1456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papaya-thai-fruit.jpg"/>
          <p:cNvPicPr>
            <a:picLocks noChangeAspect="1"/>
          </p:cNvPicPr>
          <p:nvPr/>
        </p:nvPicPr>
        <p:blipFill>
          <a:blip r:embed="rId6"/>
          <a:srcRect l="6667" t="10580" r="8333" b="3623"/>
          <a:stretch>
            <a:fillRect/>
          </a:stretch>
        </p:blipFill>
        <p:spPr>
          <a:xfrm>
            <a:off x="2576384" y="2933700"/>
            <a:ext cx="1995616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Lichi-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400" y="2933700"/>
            <a:ext cx="1981200" cy="1466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14068-tormuj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0" y="2933701"/>
            <a:ext cx="1981200" cy="14477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 descr="indexh.jpg"/>
          <p:cNvPicPr>
            <a:picLocks noChangeAspect="1"/>
          </p:cNvPicPr>
          <p:nvPr/>
        </p:nvPicPr>
        <p:blipFill>
          <a:blip r:embed="rId9"/>
          <a:srcRect l="17164"/>
          <a:stretch>
            <a:fillRect/>
          </a:stretch>
        </p:blipFill>
        <p:spPr>
          <a:xfrm>
            <a:off x="4667250" y="876300"/>
            <a:ext cx="211455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533400" y="1905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আমাদের দেশ কিসের দেশ, সারা বছর এ দেশে কী দেখা যায়?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468630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আমাদের দেশ ফুলের দেশ, ফলের দেশ। নানা রঙের ও নানা রকমের ফুলফল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506730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দেখা যায় সারা বছর জুড়ে।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543300"/>
            <a:ext cx="2466975" cy="1847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imagesb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2836" y="647701"/>
            <a:ext cx="2417764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647700"/>
            <a:ext cx="24384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imagesj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10" y="647700"/>
            <a:ext cx="269119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8512" y="3543300"/>
            <a:ext cx="2466975" cy="1847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Dustoseleblog_1215243417_1-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6800" y="3543300"/>
            <a:ext cx="2463800" cy="1847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304800" y="2781300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এই ফুলটি আমাদের খুব পরিচিত, বলতে পার  এই ফুলের নাম কী?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2000" y="2542282"/>
            <a:ext cx="7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গোলাপ ফোটে সারা বছর। লাল, সাদা, গোলাপি বিভিন্ন রঙের।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গোলাপের সুগন্ধ আছে।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62925"/>
            <a:ext cx="45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নিচের ছবি গুলো দেখঃ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index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03875"/>
            <a:ext cx="2971800" cy="2084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simu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870" y="1031170"/>
            <a:ext cx="2645004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polas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1014917"/>
            <a:ext cx="2438400" cy="20736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828800" y="1905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এসো আমরা কয়েকটি সুন্দর ফুল দেখি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5600" y="42291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 ফুল গুলোর নাম বল।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90800" y="422910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চল নাম গুলো মিলিয়ে দেখি।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3071455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কৃষ্ণচুড়া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8600" y="3071455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শিমুল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62800" y="3071455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পলাশ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1000" y="4204275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 ফুল গুলোর রঙ লাল। এ গুলো দেখতে খুবই সুন্দর কিন্তু সুবাস নেই।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0" grpId="1"/>
      <p:bldP spid="11" grpId="0"/>
      <p:bldP spid="11" grpId="1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beli 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82" y="846435"/>
            <a:ext cx="1865067" cy="139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Rajonigandha.jpg"/>
          <p:cNvPicPr>
            <a:picLocks noChangeAspect="1"/>
          </p:cNvPicPr>
          <p:nvPr/>
        </p:nvPicPr>
        <p:blipFill>
          <a:blip r:embed="rId3"/>
          <a:srcRect t="10042" b="9623"/>
          <a:stretch>
            <a:fillRect/>
          </a:stretch>
        </p:blipFill>
        <p:spPr>
          <a:xfrm>
            <a:off x="2438400" y="846435"/>
            <a:ext cx="1920875" cy="139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indeha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045741"/>
            <a:ext cx="2074546" cy="15539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kamini-500x539 togor.jpg"/>
          <p:cNvPicPr>
            <a:picLocks noChangeAspect="1"/>
          </p:cNvPicPr>
          <p:nvPr/>
        </p:nvPicPr>
        <p:blipFill>
          <a:blip r:embed="rId5"/>
          <a:srcRect t="13252" b="7236"/>
          <a:stretch>
            <a:fillRect/>
          </a:stretch>
        </p:blipFill>
        <p:spPr>
          <a:xfrm>
            <a:off x="4724400" y="846435"/>
            <a:ext cx="1955800" cy="139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 descr="doloncap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9130" y="3049933"/>
            <a:ext cx="2135955" cy="16019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 descr="shiuli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4048" y="3051331"/>
            <a:ext cx="2242752" cy="16179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21" descr="imagegond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0400" y="846435"/>
            <a:ext cx="1676400" cy="139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1733264" y="248668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এই ফুল গুলোর নাম তোমাদের খাতায় লিখ।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86000" y="50673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তোমাদের নামের সাথে মিলিয়ে দেখ।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5800" y="2319635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বেলি</a:t>
            </a:r>
            <a:endParaRPr lang="en-US" sz="2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00" y="2243435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গন্ধরাজ</a:t>
            </a:r>
            <a:endParaRPr lang="en-US" sz="2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95600" y="2243435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রজনী গন্ধা</a:t>
            </a:r>
            <a:endParaRPr lang="en-US" sz="2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34000" y="2243435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কামিনী</a:t>
            </a:r>
            <a:endParaRPr lang="en-US" sz="2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4400" y="46101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হাসনাহেনা</a:t>
            </a:r>
            <a:endParaRPr lang="en-US" sz="2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86200" y="46818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দোলনচাঁপা</a:t>
            </a:r>
            <a:endParaRPr lang="en-US" sz="2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62800" y="46863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শিঊলি </a:t>
            </a:r>
            <a:endParaRPr lang="en-US" sz="2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95400" y="492508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এ গুলোর মিষ্টি গন্ধ মন ভরিয়ে দেয়। এসব ফুলের রং সাদা।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29000" y="200680"/>
            <a:ext cx="17526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2800" b="1" u="sng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4" grpId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kamini-500x539 tog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19535"/>
            <a:ext cx="3429000" cy="26043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1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519535"/>
            <a:ext cx="34036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066800" y="366778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টগর</a:t>
            </a:r>
            <a:endParaRPr lang="en-US" sz="2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3000" y="37338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কাশফুল</a:t>
            </a:r>
            <a:endParaRPr lang="en-US" sz="2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19400" y="47625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 দুটি ফুলের রং সাদা।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447800"/>
            <a:ext cx="3410406" cy="29575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গাদা ফুল.JPG"/>
          <p:cNvPicPr>
            <a:picLocks noChangeAspect="1"/>
          </p:cNvPicPr>
          <p:nvPr/>
        </p:nvPicPr>
        <p:blipFill>
          <a:blip r:embed="rId5"/>
          <a:srcRect l="14094"/>
          <a:stretch>
            <a:fillRect/>
          </a:stretch>
        </p:blipFill>
        <p:spPr>
          <a:xfrm>
            <a:off x="4778709" y="1447800"/>
            <a:ext cx="3831891" cy="2971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48000" y="4034135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সূর্যমুখী</a:t>
            </a:r>
            <a:endParaRPr lang="en-US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72400" y="58674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গাঁদা </a:t>
            </a:r>
            <a:endParaRPr lang="en-US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19400" y="46101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 দুটি ফুলের রং হলুদ।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28800" y="329625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সোনামনিরা চল আরো কিছু ফুল দেখি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67600" y="397258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গাঁদা</a:t>
            </a:r>
            <a:endParaRPr lang="en-US" sz="2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0" grpId="1"/>
      <p:bldP spid="13" grpId="0"/>
      <p:bldP spid="13" grpId="1"/>
      <p:bldP spid="15" grpId="0"/>
      <p:bldP spid="15" grpId="1"/>
      <p:bldP spid="16" grpId="0"/>
      <p:bldP spid="17" grpId="0"/>
      <p:bldP spid="1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inde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75" y="254326"/>
            <a:ext cx="1952625" cy="179407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index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77" y="2581805"/>
            <a:ext cx="2011924" cy="179969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index2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2505604"/>
            <a:ext cx="1981200" cy="172349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index5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2862" y="3619500"/>
            <a:ext cx="1938338" cy="18288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2057400" y="2210984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 ফুল টি আমাদের অনেকের বাড়িতে আছে। </a:t>
            </a:r>
            <a:endParaRPr lang="en-US" sz="2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95600" y="2810404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বলতো  এই ফুলের নাম কী?</a:t>
            </a:r>
            <a:endParaRPr lang="en-US" sz="28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1800" y="2962804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জবা ফুল নানা রঙের হয়।</a:t>
            </a:r>
            <a:endParaRPr lang="en-US" sz="2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kola bati 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8295" y="448205"/>
            <a:ext cx="4437305" cy="33236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1371600" y="43053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                    এই ফুলের নাম কি?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47800" y="47625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এই ফুলের নাম হলো কলা গাছের নাম অনুসারে।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kola bati 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1333500"/>
            <a:ext cx="2466975" cy="19341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 descr="kolabati 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2312" y="1362604"/>
            <a:ext cx="2619375" cy="1895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17" descr="kolabati 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1362604"/>
            <a:ext cx="255270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2667000" y="3848100"/>
            <a:ext cx="647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কলাবতী বিভিন্ন রঙের হয়।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xit" presetSubtype="9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7" presetClass="exit" presetSubtype="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7" presetClass="exit" presetSubtype="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0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1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4" grpId="0"/>
      <p:bldP spid="14" grpId="1"/>
      <p:bldP spid="15" grpId="0"/>
      <p:bldP spid="15" grpId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09800" y="1905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আমাদের জাতীয় ফুলের নাম কী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download-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723900"/>
            <a:ext cx="2743200" cy="20547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indet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09900"/>
            <a:ext cx="2838450" cy="190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76200" y="49911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শাপলা ফোটে বিলে ঝিলে। সাদা , লাল ও অন্য রঙের হয়। সব ফুলই দেখতে সুন্দর।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62929729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300" y="3009900"/>
            <a:ext cx="2781300" cy="185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19400" y="266700"/>
            <a:ext cx="3124200" cy="37082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আদর্শ পাঠ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14645924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800100"/>
            <a:ext cx="6819900" cy="4546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eight-bangla-class12-11-6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266700"/>
            <a:ext cx="8458199" cy="5181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14800" y="381000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শব্দার্থ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3429000" y="304800"/>
            <a:ext cx="2438400" cy="685800"/>
          </a:xfrm>
          <a:prstGeom prst="round2Diag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00200" y="2438400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সুবাস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590800" y="2667000"/>
            <a:ext cx="762000" cy="76200"/>
          </a:xfrm>
          <a:prstGeom prst="rightArrow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cms.somewhereinblog.net.jpg"/>
          <p:cNvPicPr>
            <a:picLocks noChangeAspect="1"/>
          </p:cNvPicPr>
          <p:nvPr/>
        </p:nvPicPr>
        <p:blipFill>
          <a:blip r:embed="rId2" cstate="print"/>
          <a:srcRect l="18000" t="-1282"/>
          <a:stretch>
            <a:fillRect/>
          </a:stretch>
        </p:blipFill>
        <p:spPr>
          <a:xfrm>
            <a:off x="3657600" y="2209800"/>
            <a:ext cx="1219199" cy="10440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ight Arrow 10"/>
          <p:cNvSpPr/>
          <p:nvPr/>
        </p:nvSpPr>
        <p:spPr>
          <a:xfrm>
            <a:off x="5029200" y="4648200"/>
            <a:ext cx="762000" cy="76200"/>
          </a:xfrm>
          <a:prstGeom prst="rightArrow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2438400" y="4572000"/>
            <a:ext cx="762000" cy="76200"/>
          </a:xfrm>
          <a:prstGeom prst="rightArrow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5105400" y="2743200"/>
            <a:ext cx="762000" cy="76200"/>
          </a:xfrm>
          <a:prstGeom prst="rightArrow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172200" y="2463225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সুগন্ধ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3000" y="43434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নানা রঙ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hy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4191000"/>
            <a:ext cx="1456450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5867400" y="44196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বিভিন্ন রঙ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9" grpId="0" animBg="1"/>
      <p:bldP spid="11" grpId="0" animBg="1"/>
      <p:bldP spid="12" grpId="0" animBg="1"/>
      <p:bldP spid="13" grpId="0" animBg="1"/>
      <p:bldP spid="14" grpId="0"/>
      <p:bldP spid="15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5800" y="304800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Merge 6"/>
          <p:cNvSpPr/>
          <p:nvPr/>
        </p:nvSpPr>
        <p:spPr>
          <a:xfrm>
            <a:off x="304800" y="304800"/>
            <a:ext cx="2590800" cy="1143000"/>
          </a:xfrm>
          <a:prstGeom prst="flowChartMerg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PS_Jessore20160815072200.jpg"/>
          <p:cNvPicPr>
            <a:picLocks noChangeAspect="1"/>
          </p:cNvPicPr>
          <p:nvPr/>
        </p:nvPicPr>
        <p:blipFill>
          <a:blip r:embed="rId2"/>
          <a:srcRect l="29429" t="30247" r="11143" b="617"/>
          <a:stretch>
            <a:fillRect/>
          </a:stretch>
        </p:blipFill>
        <p:spPr>
          <a:xfrm>
            <a:off x="6781800" y="304800"/>
            <a:ext cx="1981200" cy="1333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895600" y="304800"/>
            <a:ext cx="388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নিচের ছকে কোনটি কি রঙের ফুল তা লিখঃ</a:t>
            </a:r>
            <a:endParaRPr lang="en-US" sz="28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 Diagonal Corner Rectangle 9"/>
          <p:cNvSpPr/>
          <p:nvPr/>
        </p:nvSpPr>
        <p:spPr>
          <a:xfrm>
            <a:off x="457200" y="1752600"/>
            <a:ext cx="8305800" cy="723900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কৃষ্ণচুড়া, হাসনাহেনা, পলাশ, কাশফুল, গন্ধরাজ,শাপলা, শিউলি,দোলনচাঁপা,টগর, শিমুল,গোলাপ, বেলি, সূর্যমুখী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2781300"/>
            <a:ext cx="8534400" cy="26670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Minus 11"/>
          <p:cNvSpPr/>
          <p:nvPr/>
        </p:nvSpPr>
        <p:spPr>
          <a:xfrm>
            <a:off x="-1143000" y="3390900"/>
            <a:ext cx="11506200" cy="76200"/>
          </a:xfrm>
          <a:prstGeom prst="mathMinus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/>
        </p:nvSpPr>
        <p:spPr>
          <a:xfrm rot="5400000">
            <a:off x="2933701" y="4000501"/>
            <a:ext cx="3581400" cy="228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 rot="5400000">
            <a:off x="5029200" y="4000502"/>
            <a:ext cx="3581400" cy="228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 rot="5400000">
            <a:off x="647701" y="4000501"/>
            <a:ext cx="3581400" cy="228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914400" y="29337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সাদা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24200" y="29337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লাল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0" y="29337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হলুদ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15200" y="29337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গোলাপি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38600" y="3810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657600" y="304800"/>
            <a:ext cx="2057400" cy="762000"/>
          </a:xfrm>
          <a:prstGeom prst="cloudCallou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11811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বিপরীত শব্দ গুলো মিল করঃ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0" y="2436555"/>
            <a:ext cx="7162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দেশ                                            অল্প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সুন্দর                                           বড়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সাদা                                            বিদেশ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অনেক                                          কালো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ছোট                                             কুৎসিত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90600" y="2171700"/>
            <a:ext cx="6705600" cy="30480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nip Diagonal Corner Rectangle 10"/>
          <p:cNvSpPr/>
          <p:nvPr/>
        </p:nvSpPr>
        <p:spPr>
          <a:xfrm>
            <a:off x="6629400" y="800100"/>
            <a:ext cx="1981200" cy="685800"/>
          </a:xfrm>
          <a:prstGeom prst="snip2Diag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মিলিয়ে দেখি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90600" y="2171700"/>
            <a:ext cx="6934200" cy="3124200"/>
          </a:xfrm>
          <a:prstGeom prst="rect">
            <a:avLst/>
          </a:prstGeom>
          <a:ln w="5715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752600" y="2667000"/>
            <a:ext cx="5791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দেশ -------------------------------- বিদেশ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সুন্দর ------------------------------- কুৎসিত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সাদা -------------------------------- কালো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অনেক ------------------------------- অল্প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ছোট --------------------------------- বড়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ular Callout 5"/>
          <p:cNvSpPr/>
          <p:nvPr/>
        </p:nvSpPr>
        <p:spPr>
          <a:xfrm>
            <a:off x="3124200" y="266700"/>
            <a:ext cx="2743200" cy="914400"/>
          </a:xfrm>
          <a:prstGeom prst="wedgeRectCallou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নিরাময় 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21_PSC_Exam_231114_00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409700"/>
            <a:ext cx="6096000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629400" y="367725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6477000" y="266700"/>
            <a:ext cx="1905000" cy="838200"/>
          </a:xfrm>
          <a:prstGeom prst="cloudCallout">
            <a:avLst>
              <a:gd name="adj1" fmla="val -10087"/>
              <a:gd name="adj2" fmla="val 73898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" y="3339525"/>
            <a:ext cx="8610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১। তোমাদের আশে পাশে পাওয়া যায় এমন তিনটি ফুলের নাম লিখ।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4495800"/>
            <a:ext cx="861060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গন্ধ নেই এমন তিনটি ফুলের নাম লিখ। 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1" descr="C:\Users\AKIL\Desktop\syrian-christian-house-keral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876300"/>
            <a:ext cx="3352800" cy="2074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5400000">
            <a:off x="4495800" y="-4514850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5400000">
            <a:off x="4495800" y="1104899"/>
            <a:ext cx="152400" cy="9144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991600" y="0"/>
            <a:ext cx="152400" cy="5715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91.png"/>
          <p:cNvPicPr>
            <a:picLocks noChangeAspect="1"/>
          </p:cNvPicPr>
          <p:nvPr/>
        </p:nvPicPr>
        <p:blipFill>
          <a:blip r:embed="rId2"/>
          <a:srcRect l="2620" t="13399" r="54987" b="5555"/>
          <a:stretch>
            <a:fillRect/>
          </a:stretch>
        </p:blipFill>
        <p:spPr>
          <a:xfrm>
            <a:off x="228601" y="190500"/>
            <a:ext cx="3886199" cy="5370635"/>
          </a:xfrm>
          <a:prstGeom prst="rect">
            <a:avLst/>
          </a:prstGeom>
        </p:spPr>
      </p:pic>
      <p:pic>
        <p:nvPicPr>
          <p:cNvPr id="14" name="Picture 13" descr="91.png"/>
          <p:cNvPicPr>
            <a:picLocks noChangeAspect="1"/>
          </p:cNvPicPr>
          <p:nvPr/>
        </p:nvPicPr>
        <p:blipFill>
          <a:blip r:embed="rId2"/>
          <a:srcRect l="45013" t="13399" r="2620" b="5555"/>
          <a:stretch>
            <a:fillRect/>
          </a:stretch>
        </p:blipFill>
        <p:spPr>
          <a:xfrm>
            <a:off x="4114800" y="190500"/>
            <a:ext cx="4800599" cy="5370635"/>
          </a:xfrm>
          <a:prstGeom prst="rect">
            <a:avLst/>
          </a:prstGeom>
        </p:spPr>
      </p:pic>
      <p:pic>
        <p:nvPicPr>
          <p:cNvPr id="15" name="Picture 14" descr="91.png"/>
          <p:cNvPicPr>
            <a:picLocks noChangeAspect="1"/>
          </p:cNvPicPr>
          <p:nvPr/>
        </p:nvPicPr>
        <p:blipFill>
          <a:blip r:embed="rId2"/>
          <a:srcRect l="2620" t="13399" r="2620" b="5555"/>
          <a:stretch>
            <a:fillRect/>
          </a:stretch>
        </p:blipFill>
        <p:spPr>
          <a:xfrm>
            <a:off x="228600" y="190500"/>
            <a:ext cx="8686799" cy="5370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411</Words>
  <Application>Microsoft Office PowerPoint</Application>
  <PresentationFormat>On-screen Show (16:10)</PresentationFormat>
  <Paragraphs>93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ma</cp:lastModifiedBy>
  <cp:revision>13</cp:revision>
  <dcterms:created xsi:type="dcterms:W3CDTF">2006-08-16T00:00:00Z</dcterms:created>
  <dcterms:modified xsi:type="dcterms:W3CDTF">2019-09-29T15:25:00Z</dcterms:modified>
</cp:coreProperties>
</file>