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2" r:id="rId3"/>
    <p:sldId id="259" r:id="rId4"/>
    <p:sldId id="257" r:id="rId5"/>
    <p:sldId id="271" r:id="rId6"/>
    <p:sldId id="272" r:id="rId7"/>
    <p:sldId id="274" r:id="rId8"/>
    <p:sldId id="279" r:id="rId9"/>
    <p:sldId id="278" r:id="rId10"/>
    <p:sldId id="273" r:id="rId11"/>
    <p:sldId id="276" r:id="rId12"/>
    <p:sldId id="275" r:id="rId13"/>
    <p:sldId id="260" r:id="rId14"/>
    <p:sldId id="282" r:id="rId15"/>
    <p:sldId id="280"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959" autoAdjust="0"/>
    <p:restoredTop sz="94660"/>
  </p:normalViewPr>
  <p:slideViewPr>
    <p:cSldViewPr snapToGrid="0">
      <p:cViewPr varScale="1">
        <p:scale>
          <a:sx n="68" d="100"/>
          <a:sy n="68" d="100"/>
        </p:scale>
        <p:origin x="-108"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0EC60-63BC-4BD5-A2C7-37CE98C7B53B}" type="datetimeFigureOut">
              <a:rPr lang="en-US" smtClean="0"/>
              <a:pPr/>
              <a:t>03-Oct-19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C6E23-62FC-40DC-868A-66EE1BC4D2EF}" type="slidenum">
              <a:rPr lang="en-US" smtClean="0"/>
              <a:pPr/>
              <a:t>‹#›</a:t>
            </a:fld>
            <a:endParaRPr lang="en-US"/>
          </a:p>
        </p:txBody>
      </p:sp>
    </p:spTree>
    <p:extLst>
      <p:ext uri="{BB962C8B-B14F-4D97-AF65-F5344CB8AC3E}">
        <p14:creationId xmlns:p14="http://schemas.microsoft.com/office/powerpoint/2010/main" xmlns="" val="2206530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Rule: 1. Teacher</a:t>
            </a:r>
            <a:r>
              <a:rPr lang="en-US" baseline="0" dirty="0" smtClean="0"/>
              <a:t> will show the word chart 2. Students will chose three words and write down 3. Teacher will say any three words  randomly one after one.   4. Students will cross the name if it matches with the teacher 5. The students who cross all of the three will shout “BINGO’ and will be the winner. </a:t>
            </a:r>
            <a:endParaRPr lang="en-US" dirty="0" smtClean="0"/>
          </a:p>
          <a:p>
            <a:endParaRPr lang="en-US" dirty="0"/>
          </a:p>
        </p:txBody>
      </p:sp>
      <p:sp>
        <p:nvSpPr>
          <p:cNvPr id="4" name="Slide Number Placeholder 3"/>
          <p:cNvSpPr>
            <a:spLocks noGrp="1"/>
          </p:cNvSpPr>
          <p:nvPr>
            <p:ph type="sldNum" sz="quarter" idx="10"/>
          </p:nvPr>
        </p:nvSpPr>
        <p:spPr/>
        <p:txBody>
          <a:bodyPr/>
          <a:lstStyle/>
          <a:p>
            <a:fld id="{BFFC6E23-62FC-40DC-868A-66EE1BC4D2EF}" type="slidenum">
              <a:rPr lang="en-US" smtClean="0"/>
              <a:pPr/>
              <a:t>13</a:t>
            </a:fld>
            <a:endParaRPr lang="en-US"/>
          </a:p>
        </p:txBody>
      </p:sp>
    </p:spTree>
    <p:extLst>
      <p:ext uri="{BB962C8B-B14F-4D97-AF65-F5344CB8AC3E}">
        <p14:creationId xmlns:p14="http://schemas.microsoft.com/office/powerpoint/2010/main" xmlns="" val="839149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8EA5F0-143E-446E-9FF4-3232FDA0489A}" type="datetimeFigureOut">
              <a:rPr lang="en-US" smtClean="0"/>
              <a:pPr/>
              <a:t>03-Oct-19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715825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EA5F0-143E-446E-9FF4-3232FDA0489A}" type="datetimeFigureOut">
              <a:rPr lang="en-US" smtClean="0"/>
              <a:pPr/>
              <a:t>03-Oct-19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4167866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EA5F0-143E-446E-9FF4-3232FDA0489A}" type="datetimeFigureOut">
              <a:rPr lang="en-US" smtClean="0"/>
              <a:pPr/>
              <a:t>03-Oct-19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333423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8EA5F0-143E-446E-9FF4-3232FDA0489A}" type="datetimeFigureOut">
              <a:rPr lang="en-US" smtClean="0"/>
              <a:pPr/>
              <a:t>03-Oct-19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309087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8EA5F0-143E-446E-9FF4-3232FDA0489A}" type="datetimeFigureOut">
              <a:rPr lang="en-US" smtClean="0"/>
              <a:pPr/>
              <a:t>03-Oct-19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2424688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EA5F0-143E-446E-9FF4-3232FDA0489A}" type="datetimeFigureOut">
              <a:rPr lang="en-US" smtClean="0"/>
              <a:pPr/>
              <a:t>03-Oct-19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947998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8EA5F0-143E-446E-9FF4-3232FDA0489A}" type="datetimeFigureOut">
              <a:rPr lang="en-US" smtClean="0"/>
              <a:pPr/>
              <a:t>03-Oct-19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226501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8EA5F0-143E-446E-9FF4-3232FDA0489A}" type="datetimeFigureOut">
              <a:rPr lang="en-US" smtClean="0"/>
              <a:pPr/>
              <a:t>03-Oct-19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1293645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8EA5F0-143E-446E-9FF4-3232FDA0489A}" type="datetimeFigureOut">
              <a:rPr lang="en-US" smtClean="0"/>
              <a:pPr/>
              <a:t>03-Oct-19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360012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EA5F0-143E-446E-9FF4-3232FDA0489A}" type="datetimeFigureOut">
              <a:rPr lang="en-US" smtClean="0"/>
              <a:pPr/>
              <a:t>03-Oct-19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111863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EA5F0-143E-446E-9FF4-3232FDA0489A}" type="datetimeFigureOut">
              <a:rPr lang="en-US" smtClean="0"/>
              <a:pPr/>
              <a:t>03-Oct-19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3216652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EA5F0-143E-446E-9FF4-3232FDA0489A}" type="datetimeFigureOut">
              <a:rPr lang="en-US" smtClean="0"/>
              <a:pPr/>
              <a:t>03-Oct-19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81EDE-9D4A-4E13-9672-5857860B59AC}" type="slidenum">
              <a:rPr lang="en-US" smtClean="0"/>
              <a:pPr/>
              <a:t>‹#›</a:t>
            </a:fld>
            <a:endParaRPr lang="en-US"/>
          </a:p>
        </p:txBody>
      </p:sp>
    </p:spTree>
    <p:extLst>
      <p:ext uri="{BB962C8B-B14F-4D97-AF65-F5344CB8AC3E}">
        <p14:creationId xmlns:p14="http://schemas.microsoft.com/office/powerpoint/2010/main" xmlns="" val="3830721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9.png"/><Relationship Id="rId4" Type="http://schemas.openxmlformats.org/officeDocument/2006/relationships/image" Target="../media/image18.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49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1475564" y="1421186"/>
            <a:ext cx="10713208" cy="5343826"/>
            <a:chOff x="1382572" y="1514174"/>
            <a:chExt cx="10713208" cy="5343826"/>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382572" y="3049486"/>
              <a:ext cx="7342974" cy="14338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581175" y="3130288"/>
              <a:ext cx="2514605" cy="372771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254020">
              <a:off x="9003453" y="1514174"/>
              <a:ext cx="2484515" cy="3678264"/>
            </a:xfrm>
            <a:prstGeom prst="rect">
              <a:avLst/>
            </a:prstGeom>
          </p:spPr>
        </p:pic>
      </p:grpSp>
    </p:spTree>
    <p:extLst>
      <p:ext uri="{BB962C8B-B14F-4D97-AF65-F5344CB8AC3E}">
        <p14:creationId xmlns:p14="http://schemas.microsoft.com/office/powerpoint/2010/main" xmlns="" val="4132027201"/>
      </p:ext>
    </p:extLst>
  </p:cSld>
  <p:clrMapOvr>
    <a:masterClrMapping/>
  </p:clrMapOvr>
  <p:transition spd="slow" advTm="1071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343" y="795131"/>
            <a:ext cx="9382539" cy="1325563"/>
          </a:xfrm>
        </p:spPr>
        <p:style>
          <a:lnRef idx="1">
            <a:schemeClr val="accent3"/>
          </a:lnRef>
          <a:fillRef idx="2">
            <a:schemeClr val="accent3"/>
          </a:fillRef>
          <a:effectRef idx="1">
            <a:schemeClr val="accent3"/>
          </a:effectRef>
          <a:fontRef idx="minor">
            <a:schemeClr val="dk1"/>
          </a:fontRef>
        </p:style>
        <p:txBody>
          <a:bodyPr/>
          <a:lstStyle/>
          <a:p>
            <a:pPr algn="ctr"/>
            <a:r>
              <a:rPr lang="en-US" dirty="0" smtClean="0">
                <a:latin typeface="Times New Roman" panose="02020603050405020304" pitchFamily="18" charset="0"/>
                <a:cs typeface="Times New Roman" panose="02020603050405020304" pitchFamily="18" charset="0"/>
              </a:rPr>
              <a:t>Introduction of the teacher</a:t>
            </a:r>
            <a:endParaRPr lang="en-US"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243013" y="2714626"/>
            <a:ext cx="10296277" cy="2800767"/>
          </a:xfrm>
          <a:prstGeom prst="rect">
            <a:avLst/>
          </a:prstGeom>
          <a:noFill/>
        </p:spPr>
        <p:txBody>
          <a:bodyPr wrap="square" rtlCol="0">
            <a:spAutoFit/>
          </a:bodyPr>
          <a:lstStyle/>
          <a:p>
            <a:r>
              <a:rPr lang="en-GB" sz="4400" dirty="0" smtClean="0"/>
              <a:t>Muhammad </a:t>
            </a:r>
            <a:r>
              <a:rPr lang="en-GB" sz="4400" dirty="0" err="1" smtClean="0"/>
              <a:t>Moshiur</a:t>
            </a:r>
            <a:r>
              <a:rPr lang="en-GB" sz="4400" dirty="0" smtClean="0"/>
              <a:t> Rahman,</a:t>
            </a:r>
          </a:p>
          <a:p>
            <a:r>
              <a:rPr lang="en-GB" sz="4400" dirty="0" smtClean="0"/>
              <a:t>Assistant teacher,</a:t>
            </a:r>
          </a:p>
          <a:p>
            <a:r>
              <a:rPr lang="en-GB" sz="4400" dirty="0" smtClean="0"/>
              <a:t>7 No. </a:t>
            </a:r>
            <a:r>
              <a:rPr lang="en-GB" sz="4400" dirty="0" err="1" smtClean="0"/>
              <a:t>Sandiain</a:t>
            </a:r>
            <a:r>
              <a:rPr lang="en-GB" sz="4400" dirty="0" smtClean="0"/>
              <a:t> Government Primary School,</a:t>
            </a:r>
          </a:p>
          <a:p>
            <a:r>
              <a:rPr lang="en-GB" sz="4400" dirty="0" err="1" smtClean="0"/>
              <a:t>Gafargaon</a:t>
            </a:r>
            <a:r>
              <a:rPr lang="en-GB" sz="4400" dirty="0" smtClean="0"/>
              <a:t>, </a:t>
            </a:r>
            <a:r>
              <a:rPr lang="en-GB" sz="4400" dirty="0" err="1" smtClean="0"/>
              <a:t>Mymensingh</a:t>
            </a:r>
            <a:r>
              <a:rPr lang="en-GB" sz="4400" dirty="0" smtClean="0"/>
              <a:t>.</a:t>
            </a:r>
            <a:endParaRPr lang="en-US" sz="4400" dirty="0"/>
          </a:p>
        </p:txBody>
      </p:sp>
    </p:spTree>
    <p:extLst>
      <p:ext uri="{BB962C8B-B14F-4D97-AF65-F5344CB8AC3E}">
        <p14:creationId xmlns:p14="http://schemas.microsoft.com/office/powerpoint/2010/main" xmlns="" val="3261439774"/>
      </p:ext>
    </p:extLst>
  </p:cSld>
  <p:clrMapOvr>
    <a:masterClrMapping/>
  </p:clrMapOvr>
  <p:transition spd="slow" advTm="8677">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0220" y="0"/>
            <a:ext cx="8818536" cy="1325563"/>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sz="6000" dirty="0">
                <a:latin typeface="Times New Roman" panose="02020603050405020304" pitchFamily="18" charset="0"/>
                <a:cs typeface="Times New Roman" panose="02020603050405020304" pitchFamily="18" charset="0"/>
              </a:rPr>
              <a:t>I</a:t>
            </a:r>
            <a:r>
              <a:rPr lang="en-US" sz="6000" dirty="0" smtClean="0">
                <a:latin typeface="Times New Roman" panose="02020603050405020304" pitchFamily="18" charset="0"/>
                <a:cs typeface="Times New Roman" panose="02020603050405020304" pitchFamily="18" charset="0"/>
              </a:rPr>
              <a:t>ntroduction of the lesson</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15878" y="2073597"/>
            <a:ext cx="5945129" cy="4342701"/>
          </a:xfrm>
          <a:noFill/>
          <a:ln>
            <a:noFill/>
          </a:ln>
        </p:spPr>
        <p:style>
          <a:lnRef idx="2">
            <a:schemeClr val="accent3"/>
          </a:lnRef>
          <a:fillRef idx="1">
            <a:schemeClr val="lt1"/>
          </a:fillRef>
          <a:effectRef idx="0">
            <a:schemeClr val="accent3"/>
          </a:effectRef>
          <a:fontRef idx="minor">
            <a:schemeClr val="dk1"/>
          </a:fontRef>
        </p:style>
        <p:txBody>
          <a:bodyPr>
            <a:normAutofit/>
          </a:bodyPr>
          <a:lstStyle/>
          <a:p>
            <a:pPr marL="0" indent="0">
              <a:buNone/>
            </a:pPr>
            <a:r>
              <a:rPr lang="en-US" sz="3600" dirty="0">
                <a:solidFill>
                  <a:schemeClr val="accent1">
                    <a:lumMod val="50000"/>
                  </a:schemeClr>
                </a:solidFill>
                <a:latin typeface="Times New Roman" panose="02020603050405020304" pitchFamily="18" charset="0"/>
                <a:cs typeface="Times New Roman" panose="02020603050405020304" pitchFamily="18" charset="0"/>
              </a:rPr>
              <a:t> </a:t>
            </a: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Class: Three</a:t>
            </a:r>
          </a:p>
          <a:p>
            <a:pPr marL="0" indent="0">
              <a:buNone/>
            </a:pP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 Unit: 29</a:t>
            </a:r>
          </a:p>
          <a:p>
            <a:pPr marL="0" indent="0">
              <a:buNone/>
            </a:pP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 Lesson: 01</a:t>
            </a:r>
          </a:p>
          <a:p>
            <a:pPr marL="0" indent="0">
              <a:buNone/>
            </a:pP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 Lesson Title: Where is it?</a:t>
            </a:r>
          </a:p>
          <a:p>
            <a:pPr marL="0" indent="0">
              <a:buNone/>
            </a:pP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 Today’s Lesson: </a:t>
            </a:r>
            <a:r>
              <a:rPr lang="en-US" sz="3600" b="1" dirty="0" smtClean="0">
                <a:solidFill>
                  <a:schemeClr val="tx1"/>
                </a:solidFill>
                <a:latin typeface="Times New Roman" panose="02020603050405020304" pitchFamily="18" charset="0"/>
                <a:cs typeface="Times New Roman" panose="02020603050405020304" pitchFamily="18" charset="0"/>
              </a:rPr>
              <a:t>A (Read)</a:t>
            </a:r>
          </a:p>
          <a:p>
            <a:pPr marL="0" indent="0">
              <a:buNone/>
            </a:pPr>
            <a:r>
              <a:rPr lang="en-US" sz="3600" dirty="0" smtClean="0">
                <a:solidFill>
                  <a:schemeClr val="accent1">
                    <a:lumMod val="50000"/>
                  </a:schemeClr>
                </a:solidFill>
                <a:latin typeface="Times New Roman" panose="02020603050405020304" pitchFamily="18" charset="0"/>
                <a:cs typeface="Times New Roman" panose="02020603050405020304" pitchFamily="18" charset="0"/>
              </a:rPr>
              <a:t> Total Time: 35 minutes</a:t>
            </a:r>
          </a:p>
          <a:p>
            <a:pPr marL="0" indent="0">
              <a:buNone/>
            </a:pPr>
            <a:endParaRPr lang="en-US" sz="3600"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292328">
            <a:off x="7082553" y="2185280"/>
            <a:ext cx="3843918" cy="3843918"/>
          </a:xfrm>
          <a:prstGeom prst="rect">
            <a:avLst/>
          </a:prstGeom>
        </p:spPr>
      </p:pic>
    </p:spTree>
    <p:extLst>
      <p:ext uri="{BB962C8B-B14F-4D97-AF65-F5344CB8AC3E}">
        <p14:creationId xmlns:p14="http://schemas.microsoft.com/office/powerpoint/2010/main" xmlns="" val="1179392350"/>
      </p:ext>
    </p:extLst>
  </p:cSld>
  <p:clrMapOvr>
    <a:masterClrMapping/>
  </p:clrMapOvr>
  <p:transition spd="slow" advTm="10316">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015878" y="2696706"/>
            <a:ext cx="2222616" cy="4130298"/>
          </a:xfrm>
          <a:prstGeom prst="rect">
            <a:avLst/>
          </a:prstGeom>
        </p:spPr>
      </p:pic>
      <p:pic>
        <p:nvPicPr>
          <p:cNvPr id="7" name="Picture 6"/>
          <p:cNvPicPr>
            <a:picLocks noChangeAspect="1"/>
          </p:cNvPicPr>
          <p:nvPr/>
        </p:nvPicPr>
        <p:blipFill>
          <a:blip r:embed="rId3"/>
          <a:stretch>
            <a:fillRect/>
          </a:stretch>
        </p:blipFill>
        <p:spPr>
          <a:xfrm>
            <a:off x="57951" y="442913"/>
            <a:ext cx="10086174" cy="6176266"/>
          </a:xfrm>
          <a:prstGeom prst="rect">
            <a:avLst/>
          </a:prstGeom>
        </p:spPr>
      </p:pic>
    </p:spTree>
    <p:extLst>
      <p:ext uri="{BB962C8B-B14F-4D97-AF65-F5344CB8AC3E}">
        <p14:creationId xmlns:p14="http://schemas.microsoft.com/office/powerpoint/2010/main" xmlns="" val="570621551"/>
      </p:ext>
    </p:extLst>
  </p:cSld>
  <p:clrMapOvr>
    <a:masterClrMapping/>
  </p:clrMapOvr>
  <p:transition spd="slow" advTm="24023">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28710" y="1082634"/>
            <a:ext cx="10115550" cy="5718211"/>
          </a:xfrm>
          <a:prstGeom prst="rect">
            <a:avLst/>
          </a:prstGeom>
        </p:spPr>
      </p:pic>
      <p:sp>
        <p:nvSpPr>
          <p:cNvPr id="3" name="TextBox 2"/>
          <p:cNvSpPr txBox="1"/>
          <p:nvPr/>
        </p:nvSpPr>
        <p:spPr>
          <a:xfrm>
            <a:off x="2902541" y="0"/>
            <a:ext cx="6567888" cy="1107996"/>
          </a:xfrm>
          <a:prstGeom prst="rect">
            <a:avLst/>
          </a:prstGeom>
          <a:noFill/>
        </p:spPr>
        <p:txBody>
          <a:bodyPr wrap="none" rtlCol="0">
            <a:spAutoFit/>
          </a:bodyPr>
          <a:lstStyle/>
          <a:p>
            <a:r>
              <a:rPr lang="en-GB" sz="6600" dirty="0" smtClean="0"/>
              <a:t>Where is the fish ?</a:t>
            </a:r>
            <a:endParaRPr lang="en-US" sz="6600" dirty="0"/>
          </a:p>
        </p:txBody>
      </p:sp>
    </p:spTree>
    <p:extLst>
      <p:ext uri="{BB962C8B-B14F-4D97-AF65-F5344CB8AC3E}">
        <p14:creationId xmlns:p14="http://schemas.microsoft.com/office/powerpoint/2010/main" xmlns="" val="30957447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7175" y="923330"/>
            <a:ext cx="11630025" cy="5820370"/>
          </a:xfrm>
          <a:prstGeom prst="rect">
            <a:avLst/>
          </a:prstGeom>
        </p:spPr>
      </p:pic>
      <p:sp>
        <p:nvSpPr>
          <p:cNvPr id="3" name="TextBox 2"/>
          <p:cNvSpPr txBox="1"/>
          <p:nvPr/>
        </p:nvSpPr>
        <p:spPr>
          <a:xfrm>
            <a:off x="2113722" y="0"/>
            <a:ext cx="7964553" cy="923330"/>
          </a:xfrm>
          <a:prstGeom prst="rect">
            <a:avLst/>
          </a:prstGeom>
          <a:noFill/>
        </p:spPr>
        <p:txBody>
          <a:bodyPr wrap="none" rtlCol="0">
            <a:spAutoFit/>
          </a:bodyPr>
          <a:lstStyle/>
          <a:p>
            <a:r>
              <a:rPr lang="en-GB" sz="5400" dirty="0" smtClean="0"/>
              <a:t>Open your book at page 58 </a:t>
            </a:r>
            <a:endParaRPr lang="en-US" sz="5400" dirty="0"/>
          </a:p>
        </p:txBody>
      </p:sp>
    </p:spTree>
    <p:extLst>
      <p:ext uri="{BB962C8B-B14F-4D97-AF65-F5344CB8AC3E}">
        <p14:creationId xmlns:p14="http://schemas.microsoft.com/office/powerpoint/2010/main" xmlns="" val="3405738942"/>
      </p:ext>
    </p:extLst>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28704" y="900112"/>
            <a:ext cx="10058400" cy="5957887"/>
          </a:xfrm>
          <a:prstGeom prst="rect">
            <a:avLst/>
          </a:prstGeom>
        </p:spPr>
      </p:pic>
      <p:sp>
        <p:nvSpPr>
          <p:cNvPr id="3" name="TextBox 2"/>
          <p:cNvSpPr txBox="1"/>
          <p:nvPr/>
        </p:nvSpPr>
        <p:spPr>
          <a:xfrm>
            <a:off x="3557584" y="0"/>
            <a:ext cx="5224507" cy="1200329"/>
          </a:xfrm>
          <a:prstGeom prst="rect">
            <a:avLst/>
          </a:prstGeom>
          <a:noFill/>
        </p:spPr>
        <p:txBody>
          <a:bodyPr wrap="none" rtlCol="0">
            <a:spAutoFit/>
          </a:bodyPr>
          <a:lstStyle/>
          <a:p>
            <a:r>
              <a:rPr lang="en-US" sz="7200" dirty="0" smtClean="0"/>
              <a:t>On, In, Under</a:t>
            </a:r>
            <a:endParaRPr lang="en-US" sz="7200" dirty="0"/>
          </a:p>
        </p:txBody>
      </p:sp>
    </p:spTree>
    <p:extLst>
      <p:ext uri="{BB962C8B-B14F-4D97-AF65-F5344CB8AC3E}">
        <p14:creationId xmlns:p14="http://schemas.microsoft.com/office/powerpoint/2010/main" xmlns="" val="31575194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85980" y="900113"/>
            <a:ext cx="7934326" cy="5943610"/>
          </a:xfrm>
          <a:prstGeom prst="rect">
            <a:avLst/>
          </a:prstGeom>
        </p:spPr>
      </p:pic>
      <p:sp>
        <p:nvSpPr>
          <p:cNvPr id="3" name="TextBox 2"/>
          <p:cNvSpPr txBox="1"/>
          <p:nvPr/>
        </p:nvSpPr>
        <p:spPr>
          <a:xfrm>
            <a:off x="2728210" y="-134911"/>
            <a:ext cx="6639959" cy="1323439"/>
          </a:xfrm>
          <a:prstGeom prst="rect">
            <a:avLst/>
          </a:prstGeom>
          <a:noFill/>
        </p:spPr>
        <p:txBody>
          <a:bodyPr wrap="none" rtlCol="0">
            <a:spAutoFit/>
          </a:bodyPr>
          <a:lstStyle/>
          <a:p>
            <a:r>
              <a:rPr lang="en-US" sz="8000" dirty="0" smtClean="0"/>
              <a:t>Which isn’t on?</a:t>
            </a:r>
            <a:endParaRPr lang="en-US" sz="8000" dirty="0"/>
          </a:p>
        </p:txBody>
      </p:sp>
    </p:spTree>
    <p:extLst>
      <p:ext uri="{BB962C8B-B14F-4D97-AF65-F5344CB8AC3E}">
        <p14:creationId xmlns:p14="http://schemas.microsoft.com/office/powerpoint/2010/main" xmlns="" val="13742407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28755" y="1147762"/>
            <a:ext cx="9420227" cy="5710238"/>
          </a:xfrm>
          <a:prstGeom prst="rect">
            <a:avLst/>
          </a:prstGeom>
        </p:spPr>
      </p:pic>
      <p:sp>
        <p:nvSpPr>
          <p:cNvPr id="3" name="TextBox 2"/>
          <p:cNvSpPr txBox="1"/>
          <p:nvPr/>
        </p:nvSpPr>
        <p:spPr>
          <a:xfrm>
            <a:off x="2038669" y="-134911"/>
            <a:ext cx="8275022" cy="1323439"/>
          </a:xfrm>
          <a:prstGeom prst="rect">
            <a:avLst/>
          </a:prstGeom>
          <a:noFill/>
        </p:spPr>
        <p:txBody>
          <a:bodyPr wrap="none" rtlCol="0">
            <a:spAutoFit/>
          </a:bodyPr>
          <a:lstStyle/>
          <a:p>
            <a:r>
              <a:rPr lang="en-US" sz="8000" dirty="0" smtClean="0"/>
              <a:t>Which isn’t under?</a:t>
            </a:r>
            <a:endParaRPr lang="en-US" sz="8000" dirty="0"/>
          </a:p>
        </p:txBody>
      </p:sp>
    </p:spTree>
    <p:extLst>
      <p:ext uri="{BB962C8B-B14F-4D97-AF65-F5344CB8AC3E}">
        <p14:creationId xmlns:p14="http://schemas.microsoft.com/office/powerpoint/2010/main" xmlns="" val="21795526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57363" y="5080"/>
            <a:ext cx="8829675" cy="6852920"/>
          </a:xfrm>
          <a:prstGeom prst="rect">
            <a:avLst/>
          </a:prstGeom>
        </p:spPr>
      </p:pic>
    </p:spTree>
    <p:extLst>
      <p:ext uri="{BB962C8B-B14F-4D97-AF65-F5344CB8AC3E}">
        <p14:creationId xmlns:p14="http://schemas.microsoft.com/office/powerpoint/2010/main" xmlns="" val="2716369192"/>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00249" y="-3"/>
            <a:ext cx="7843839" cy="6858003"/>
          </a:xfrm>
          <a:prstGeom prst="rect">
            <a:avLst/>
          </a:prstGeom>
        </p:spPr>
      </p:pic>
      <p:sp>
        <p:nvSpPr>
          <p:cNvPr id="4" name="TextBox 3"/>
          <p:cNvSpPr txBox="1"/>
          <p:nvPr/>
        </p:nvSpPr>
        <p:spPr>
          <a:xfrm>
            <a:off x="2479144" y="59961"/>
            <a:ext cx="7233712" cy="1323439"/>
          </a:xfrm>
          <a:prstGeom prst="rect">
            <a:avLst/>
          </a:prstGeom>
          <a:noFill/>
        </p:spPr>
        <p:txBody>
          <a:bodyPr wrap="none" rtlCol="0">
            <a:spAutoFit/>
          </a:bodyPr>
          <a:lstStyle/>
          <a:p>
            <a:r>
              <a:rPr lang="en-US" sz="8000" dirty="0" smtClean="0"/>
              <a:t>Between the box</a:t>
            </a:r>
            <a:endParaRPr lang="en-US" sz="8000" dirty="0"/>
          </a:p>
        </p:txBody>
      </p:sp>
    </p:spTree>
    <p:extLst>
      <p:ext uri="{BB962C8B-B14F-4D97-AF65-F5344CB8AC3E}">
        <p14:creationId xmlns:p14="http://schemas.microsoft.com/office/powerpoint/2010/main" xmlns="" val="2787325149"/>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42809" y="1803617"/>
            <a:ext cx="10072869" cy="6858123"/>
          </a:xfrm>
          <a:prstGeom prst="rect">
            <a:avLst/>
          </a:prstGeom>
        </p:spPr>
      </p:pic>
      <p:sp>
        <p:nvSpPr>
          <p:cNvPr id="5" name="TextBox 4"/>
          <p:cNvSpPr txBox="1"/>
          <p:nvPr/>
        </p:nvSpPr>
        <p:spPr>
          <a:xfrm>
            <a:off x="2666835" y="0"/>
            <a:ext cx="7874015" cy="2862322"/>
          </a:xfrm>
          <a:prstGeom prst="rect">
            <a:avLst/>
          </a:prstGeom>
          <a:noFill/>
        </p:spPr>
        <p:txBody>
          <a:bodyPr wrap="none" rtlCol="0">
            <a:spAutoFit/>
          </a:bodyPr>
          <a:lstStyle/>
          <a:p>
            <a:r>
              <a:rPr lang="en-US" sz="6000" dirty="0" smtClean="0"/>
              <a:t>Evaluation of the Class</a:t>
            </a:r>
          </a:p>
          <a:p>
            <a:r>
              <a:rPr lang="en-US" sz="6000" dirty="0" smtClean="0"/>
              <a:t>(Questions and answers)</a:t>
            </a:r>
          </a:p>
          <a:p>
            <a:r>
              <a:rPr lang="en-US" sz="6000" dirty="0" smtClean="0"/>
              <a:t>Where is the dog?</a:t>
            </a:r>
            <a:endParaRPr lang="en-US" sz="6000" dirty="0"/>
          </a:p>
        </p:txBody>
      </p:sp>
    </p:spTree>
    <p:extLst>
      <p:ext uri="{BB962C8B-B14F-4D97-AF65-F5344CB8AC3E}">
        <p14:creationId xmlns:p14="http://schemas.microsoft.com/office/powerpoint/2010/main" xmlns="" val="29562518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85839" y="1042974"/>
            <a:ext cx="10987093" cy="6729418"/>
          </a:xfrm>
          <a:prstGeom prst="rect">
            <a:avLst/>
          </a:prstGeom>
        </p:spPr>
      </p:pic>
      <p:sp>
        <p:nvSpPr>
          <p:cNvPr id="21" name="TextBox 20"/>
          <p:cNvSpPr txBox="1"/>
          <p:nvPr/>
        </p:nvSpPr>
        <p:spPr>
          <a:xfrm>
            <a:off x="2686049" y="-85915"/>
            <a:ext cx="6988323" cy="1200329"/>
          </a:xfrm>
          <a:prstGeom prst="rect">
            <a:avLst/>
          </a:prstGeom>
          <a:noFill/>
        </p:spPr>
        <p:txBody>
          <a:bodyPr wrap="none" rtlCol="0">
            <a:spAutoFit/>
          </a:bodyPr>
          <a:lstStyle/>
          <a:p>
            <a:r>
              <a:rPr lang="en-US" sz="7200" dirty="0" smtClean="0"/>
              <a:t>Where is the boy?</a:t>
            </a:r>
            <a:endParaRPr lang="en-US" sz="7200" dirty="0"/>
          </a:p>
        </p:txBody>
      </p:sp>
    </p:spTree>
    <p:custDataLst>
      <p:tags r:id="rId1"/>
    </p:custDataLst>
    <p:extLst>
      <p:ext uri="{BB962C8B-B14F-4D97-AF65-F5344CB8AC3E}">
        <p14:creationId xmlns:p14="http://schemas.microsoft.com/office/powerpoint/2010/main" xmlns="" val="2838029736"/>
      </p:ext>
    </p:extLst>
  </p:cSld>
  <p:clrMapOvr>
    <a:masterClrMapping/>
  </p:clrMapOvr>
  <mc:AlternateContent xmlns:mc="http://schemas.openxmlformats.org/markup-compatibility/2006">
    <mc:Choice xmlns:p14="http://schemas.microsoft.com/office/powerpoint/2010/main" xmlns="" Requires="p14">
      <p:transition spd="slow" p14:dur="1400" advTm="8900">
        <p14:ripple/>
      </p:transition>
    </mc:Choice>
    <mc:Fallback>
      <p:transition spd="slow" advTm="89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85937" y="728653"/>
            <a:ext cx="8387139" cy="5343526"/>
          </a:xfrm>
          <a:prstGeom prst="rect">
            <a:avLst/>
          </a:prstGeom>
        </p:spPr>
      </p:pic>
      <p:sp>
        <p:nvSpPr>
          <p:cNvPr id="3" name="TextBox 2"/>
          <p:cNvSpPr txBox="1"/>
          <p:nvPr/>
        </p:nvSpPr>
        <p:spPr>
          <a:xfrm>
            <a:off x="3114670" y="242888"/>
            <a:ext cx="7058407" cy="1107996"/>
          </a:xfrm>
          <a:prstGeom prst="rect">
            <a:avLst/>
          </a:prstGeom>
          <a:noFill/>
        </p:spPr>
        <p:txBody>
          <a:bodyPr wrap="none" rtlCol="0">
            <a:spAutoFit/>
          </a:bodyPr>
          <a:lstStyle/>
          <a:p>
            <a:r>
              <a:rPr lang="en-US" sz="6600" dirty="0" smtClean="0"/>
              <a:t>Where is the apple?</a:t>
            </a:r>
            <a:endParaRPr lang="en-US" sz="6600" dirty="0"/>
          </a:p>
        </p:txBody>
      </p:sp>
    </p:spTree>
    <p:extLst>
      <p:ext uri="{BB962C8B-B14F-4D97-AF65-F5344CB8AC3E}">
        <p14:creationId xmlns:p14="http://schemas.microsoft.com/office/powerpoint/2010/main" xmlns="" val="341857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0489" y="0"/>
            <a:ext cx="5162182" cy="1323439"/>
          </a:xfrm>
          <a:prstGeom prst="rect">
            <a:avLst/>
          </a:prstGeom>
          <a:noFill/>
        </p:spPr>
        <p:txBody>
          <a:bodyPr wrap="none" rtlCol="0">
            <a:spAutoFit/>
          </a:bodyPr>
          <a:lstStyle/>
          <a:p>
            <a:r>
              <a:rPr lang="en-US" sz="8000" dirty="0" smtClean="0"/>
              <a:t>Home Work</a:t>
            </a:r>
            <a:endParaRPr lang="en-US" sz="8000" dirty="0"/>
          </a:p>
        </p:txBody>
      </p:sp>
      <p:sp>
        <p:nvSpPr>
          <p:cNvPr id="3" name="TextBox 2"/>
          <p:cNvSpPr txBox="1"/>
          <p:nvPr/>
        </p:nvSpPr>
        <p:spPr>
          <a:xfrm>
            <a:off x="742950" y="2314576"/>
            <a:ext cx="11030905" cy="3046988"/>
          </a:xfrm>
          <a:prstGeom prst="rect">
            <a:avLst/>
          </a:prstGeom>
          <a:noFill/>
        </p:spPr>
        <p:txBody>
          <a:bodyPr wrap="none" rtlCol="0">
            <a:spAutoFit/>
          </a:bodyPr>
          <a:lstStyle/>
          <a:p>
            <a:pPr marL="685800" indent="-685800">
              <a:buFont typeface="Wingdings" panose="05000000000000000000" pitchFamily="2" charset="2"/>
              <a:buChar char="Ø"/>
            </a:pPr>
            <a:r>
              <a:rPr lang="en-US" sz="4800" dirty="0" smtClean="0"/>
              <a:t>Make at lest one sentence for each word</a:t>
            </a:r>
          </a:p>
          <a:p>
            <a:r>
              <a:rPr lang="en-US" sz="4800" dirty="0" smtClean="0"/>
              <a:t>With their meanings.</a:t>
            </a:r>
            <a:endParaRPr lang="en-US" sz="4800" dirty="0"/>
          </a:p>
          <a:p>
            <a:pPr marL="685800" indent="-685800">
              <a:buFont typeface="Wingdings" panose="05000000000000000000" pitchFamily="2" charset="2"/>
              <a:buChar char="Ø"/>
            </a:pPr>
            <a:r>
              <a:rPr lang="en-US" sz="4800" dirty="0"/>
              <a:t>W</a:t>
            </a:r>
            <a:r>
              <a:rPr lang="en-US" sz="4800" dirty="0" smtClean="0"/>
              <a:t>rite down the sentences at your note</a:t>
            </a:r>
          </a:p>
          <a:p>
            <a:r>
              <a:rPr lang="en-US" sz="4800" dirty="0"/>
              <a:t>b</a:t>
            </a:r>
            <a:r>
              <a:rPr lang="en-US" sz="4800" dirty="0" smtClean="0"/>
              <a:t>ook to show me tomorrow in the class.</a:t>
            </a:r>
            <a:endParaRPr lang="en-US" sz="4800" dirty="0"/>
          </a:p>
        </p:txBody>
      </p:sp>
    </p:spTree>
    <p:extLst>
      <p:ext uri="{BB962C8B-B14F-4D97-AF65-F5344CB8AC3E}">
        <p14:creationId xmlns:p14="http://schemas.microsoft.com/office/powerpoint/2010/main" xmlns="" val="2573446404"/>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11618" y="247968"/>
            <a:ext cx="10568763"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48448" y="3157105"/>
            <a:ext cx="2908515" cy="2181386"/>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436620" y="2605405"/>
            <a:ext cx="4953000" cy="2143125"/>
          </a:xfrm>
          <a:prstGeom prst="rect">
            <a:avLst/>
          </a:prstGeom>
        </p:spPr>
      </p:pic>
    </p:spTree>
    <p:custDataLst>
      <p:tags r:id="rId1"/>
    </p:custDataLst>
    <p:extLst>
      <p:ext uri="{BB962C8B-B14F-4D97-AF65-F5344CB8AC3E}">
        <p14:creationId xmlns:p14="http://schemas.microsoft.com/office/powerpoint/2010/main" xmlns="" val="2829909575"/>
      </p:ext>
    </p:extLst>
  </p:cSld>
  <p:clrMapOvr>
    <a:masterClrMapping/>
  </p:clrMapOvr>
  <mc:AlternateContent xmlns:mc="http://schemas.openxmlformats.org/markup-compatibility/2006">
    <mc:Choice xmlns:p14="http://schemas.microsoft.com/office/powerpoint/2010/main" xmlns="" Requires="p14">
      <p:transition p14:dur="0" advTm="15280"/>
    </mc:Choice>
    <mc:Fallback>
      <p:transition advTm="152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nodeType="afterEffect">
                                  <p:stCondLst>
                                    <p:cond delay="0"/>
                                  </p:stCondLst>
                                  <p:childTnLst>
                                    <p:animMotion origin="layout" path="M 0 -1.11111E-6 L 0 0.00023 C 0.00677 -0.00092 0.01367 -0.00162 0.0207 -0.00301 C 0.02422 -0.0037 0.02747 -0.00486 0.03112 -0.00579 C 0.03529 -0.00694 0.03945 -0.00787 0.04362 -0.0088 C 0.09922 -0.00579 0.12747 -0.00671 0.17318 -1.11111E-6 C 0.17865 0.0007 0.18438 0.00208 0.18997 0.00278 C 0.20807 0.00509 0.24414 0.00857 0.24414 0.0088 C 0.25117 0.01065 0.25807 0.01296 0.2651 0.01435 C 0.27135 0.01574 0.2776 0.0162 0.28398 0.01736 C 0.2888 0.01829 0.29362 0.01921 0.29844 0.02014 C 0.30195 0.02107 0.3056 0.02222 0.30898 0.02315 C 0.31315 0.02431 0.31732 0.025 0.32148 0.02616 C 0.3474 0.025 0.37292 0.025 0.3987 0.02315 C 0.4056 0.02269 0.40716 0.01898 0.41341 0.01736 C 0.41823 0.01597 0.42305 0.01458 0.42813 0.01435 C 0.46563 0.01273 0.50326 0.0125 0.54076 0.01158 C 0.54297 0.01065 0.54479 0.0088 0.54714 0.00857 C 0.57422 0.00695 0.60169 0.01134 0.62865 0.00579 C 0.63203 0.00509 0.62826 -0.00532 0.63086 -0.0088 C 0.63333 -0.01227 0.63776 -0.01042 0.64102 -0.01157 C 0.64544 -0.01319 0.64948 -0.01551 0.65365 -0.01736 L 0.66003 -0.02037 C 0.66198 -0.02315 0.6638 -0.02662 0.66615 -0.02893 C 0.68307 -0.0456 0.67279 -0.01782 0.69961 -0.05509 C 0.70443 -0.0618 0.7099 -0.06805 0.71432 -0.07546 C 0.71745 -0.08079 0.71901 -0.08796 0.72279 -0.09282 C 0.73516 -0.11042 0.73763 -0.10949 0.75182 -0.11597 C 0.75391 -0.11805 0.75573 -0.12153 0.7582 -0.12176 C 0.7651 -0.12245 0.77227 -0.12199 0.77917 -0.11898 C 0.78151 -0.11782 0.78203 -0.11342 0.7832 -0.11018 C 0.78802 -0.09699 0.7888 -0.09282 0.79154 -0.08125 C 0.79284 -0.07083 0.79297 -0.06412 0.7957 -0.05509 C 0.79701 -0.05116 0.79883 -0.04745 0.79987 -0.04352 C 0.80156 -0.03796 0.80286 -0.03194 0.80404 -0.02616 C 0.80508 -0.0213 0.80469 -0.0162 0.80625 -0.01157 C 0.80964 -0.00116 0.81523 0.00926 0.82305 0.01435 C 0.82552 0.0162 0.82839 0.01644 0.83125 0.01736 C 0.83841 0.01644 0.84557 0.01783 0.85208 0.01435 C 0.85586 0.0125 0.85742 0.00648 0.86055 0.00278 C 0.87148 -0.01018 0.87617 -0.01643 0.88763 -0.02315 C 0.88958 -0.02454 0.8918 -0.02523 0.89401 -0.02616 L 0.91068 -0.02315 C 0.91484 -0.02245 0.91888 -0.02037 0.92331 -0.02037 C 0.93229 -0.02037 0.94128 -0.02222 0.95039 -0.02315 C 0.95234 -0.02523 0.95443 -0.02755 0.95664 -0.02893 C 0.96393 -0.03403 0.96862 -0.03194 0.97773 -0.03194 L 0.97552 -0.02893 " pathEditMode="relative" rAng="0" ptsTypes="AAAAAAAAAAAAAAAAAAAAAAAAAAAAAAAAAAAAAAAAAAAAAAAA">
                                      <p:cBhvr>
                                        <p:cTn id="9" dur="5000" fill="hold"/>
                                        <p:tgtEl>
                                          <p:spTgt spid="5"/>
                                        </p:tgtEl>
                                        <p:attrNameLst>
                                          <p:attrName>ppt_x</p:attrName>
                                          <p:attrName>ppt_y</p:attrName>
                                        </p:attrNameLst>
                                      </p:cBhvr>
                                      <p:rCtr x="48880" y="-4815"/>
                                    </p:animMotion>
                                  </p:childTnLst>
                                </p:cTn>
                              </p:par>
                            </p:childTnLst>
                          </p:cTn>
                        </p:par>
                        <p:par>
                          <p:cTn id="10" fill="hold">
                            <p:stCondLst>
                              <p:cond delay="5000"/>
                            </p:stCondLst>
                            <p:childTnLst>
                              <p:par>
                                <p:cTn id="11" presetID="2" presetClass="exit" presetSubtype="3" fill="hold" nodeType="after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1+ppt_w/2"/>
                                          </p:val>
                                        </p:tav>
                                      </p:tavLst>
                                    </p:anim>
                                    <p:anim calcmode="lin" valueType="num">
                                      <p:cBhvr additive="base">
                                        <p:cTn id="13" dur="500"/>
                                        <p:tgtEl>
                                          <p:spTgt spid="5"/>
                                        </p:tgtEl>
                                        <p:attrNameLst>
                                          <p:attrName>ppt_y</p:attrName>
                                        </p:attrNameLst>
                                      </p:cBhvr>
                                      <p:tavLst>
                                        <p:tav tm="0">
                                          <p:val>
                                            <p:strVal val="ppt_y"/>
                                          </p:val>
                                        </p:tav>
                                        <p:tav tm="100000">
                                          <p:val>
                                            <p:strVal val="0-ppt_h/2"/>
                                          </p:val>
                                        </p:tav>
                                      </p:tavLst>
                                    </p:anim>
                                    <p:set>
                                      <p:cBhvr>
                                        <p:cTn id="14" dur="1" fill="hold">
                                          <p:stCondLst>
                                            <p:cond delay="499"/>
                                          </p:stCondLst>
                                        </p:cTn>
                                        <p:tgtEl>
                                          <p:spTgt spid="5"/>
                                        </p:tgtEl>
                                        <p:attrNameLst>
                                          <p:attrName>style.visibility</p:attrName>
                                        </p:attrNameLst>
                                      </p:cBhvr>
                                      <p:to>
                                        <p:strVal val="hidden"/>
                                      </p:to>
                                    </p:set>
                                  </p:childTnLst>
                                </p:cTn>
                              </p:par>
                            </p:childTnLst>
                          </p:cTn>
                        </p:par>
                        <p:par>
                          <p:cTn id="15" fill="hold">
                            <p:stCondLst>
                              <p:cond delay="55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0.8"/>
</p:tagLst>
</file>

<file path=ppt/tags/tag2.xml><?xml version="1.0" encoding="utf-8"?>
<p:tagLst xmlns:a="http://schemas.openxmlformats.org/drawingml/2006/main" xmlns:r="http://schemas.openxmlformats.org/officeDocument/2006/relationships" xmlns:p="http://schemas.openxmlformats.org/presentationml/2006/main">
  <p:tag name="TIMING"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TotalTime>
  <Words>210</Words>
  <Application>Microsoft Office PowerPoint</Application>
  <PresentationFormat>Custom</PresentationFormat>
  <Paragraphs>30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Introduction of the teacher</vt:lpstr>
      <vt:lpstr>Introduction of the lesson</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Fahad</cp:lastModifiedBy>
  <cp:revision>122</cp:revision>
  <dcterms:created xsi:type="dcterms:W3CDTF">2017-01-29T13:14:28Z</dcterms:created>
  <dcterms:modified xsi:type="dcterms:W3CDTF">2019-10-03T09:04:10Z</dcterms:modified>
</cp:coreProperties>
</file>