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6"/>
  </p:notesMasterIdLst>
  <p:sldIdLst>
    <p:sldId id="281" r:id="rId4"/>
    <p:sldId id="280" r:id="rId5"/>
    <p:sldId id="259" r:id="rId6"/>
    <p:sldId id="258" r:id="rId7"/>
    <p:sldId id="260" r:id="rId8"/>
    <p:sldId id="279" r:id="rId9"/>
    <p:sldId id="276" r:id="rId10"/>
    <p:sldId id="278" r:id="rId11"/>
    <p:sldId id="277" r:id="rId12"/>
    <p:sldId id="275" r:id="rId13"/>
    <p:sldId id="264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7915F-A6B6-4777-8889-7151F55231CF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FADF7-6DB7-4FB1-828E-BAF7AA2D80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1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CBF2-AD9C-4643-8D7E-0DAEDB77293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05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CBF2-AD9C-4643-8D7E-0DAEDB77293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69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10-Oct-19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304800"/>
            <a:ext cx="81534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9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99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9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11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010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76400"/>
            <a:ext cx="3825240" cy="457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bn-IN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marL="0" indent="0" algn="ctr">
              <a:buNone/>
            </a:pP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মুহাম্মাদ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মশিউর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প্রতিষ্ঠানের নামঃ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সান্দিয়াইন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সঃপ্রাঃবিঃ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0" y="1676400"/>
            <a:ext cx="3977640" cy="457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endParaRPr lang="bn-IN" b="1" dirty="0" smtClean="0">
              <a:ln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3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b="1" dirty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u="sng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b="1" u="sng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u="sng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b="1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bn-IN" b="1" dirty="0" smtClean="0">
              <a:ln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3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ণি</a:t>
            </a:r>
            <a:r>
              <a:rPr lang="en-GB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৩য় 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: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১2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মূলপাঠ:</a:t>
            </a:r>
            <a:r>
              <a:rPr lang="bn-BD" dirty="0" smtClean="0">
                <a:solidFill>
                  <a:srgbClr val="0452C4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জনসংখ্যা ও প্রাকৃতিক পরিবেশ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’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বিশেষ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পাঠ: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‘আমাদের জীবনে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’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পৃষ্ঠাঃ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৭৫-৭৬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৩৫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মিনিট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তারিখঃ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b="1" dirty="0">
              <a:ln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3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40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68774" y="1618137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পাঠশেষে শিক্ষার্থীরা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Diamond 17"/>
          <p:cNvSpPr/>
          <p:nvPr/>
        </p:nvSpPr>
        <p:spPr>
          <a:xfrm>
            <a:off x="152400" y="1101219"/>
            <a:ext cx="8839200" cy="117981"/>
          </a:xfrm>
          <a:prstGeom prst="diamond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48730"/>
            <a:ext cx="5639289" cy="1450974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772400" y="304800"/>
          <a:ext cx="7620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304800"/>
                        <a:ext cx="762000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0" y="228600"/>
            <a:ext cx="11430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শিক্ষাক্রম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324600" y="228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Acrobat Document" showAsIcon="1" r:id="rId7" imgW="914400" imgH="771480" progId="AcroExch.Document.11">
                  <p:embed/>
                </p:oleObj>
              </mc:Choice>
              <mc:Fallback>
                <p:oleObj name="Acrobat Document" showAsIcon="1" r:id="rId7" imgW="914400" imgH="771480" progId="AcroExch.Document.11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86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248400" y="228600"/>
            <a:ext cx="1143000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পাঠ্যবই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246" y="2603471"/>
            <a:ext cx="8071516" cy="1581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mond 9"/>
          <p:cNvSpPr/>
          <p:nvPr/>
        </p:nvSpPr>
        <p:spPr>
          <a:xfrm>
            <a:off x="152400" y="1253619"/>
            <a:ext cx="8839200" cy="117981"/>
          </a:xfrm>
          <a:prstGeom prst="diamond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95600" y="111204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এসো ছবি দেখিঃ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91190"/>
            <a:ext cx="3886200" cy="2718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391190"/>
            <a:ext cx="4876800" cy="2695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4128861"/>
            <a:ext cx="3900488" cy="2624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128860"/>
            <a:ext cx="4876800" cy="2605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43137" y="47625"/>
            <a:ext cx="4495800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আজকের পাঠ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2819400"/>
            <a:ext cx="4486275" cy="3619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2819400"/>
            <a:ext cx="4486275" cy="3600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0649" y="1152525"/>
            <a:ext cx="6200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/>
              <a:t>জনসংখ্যা ও প্রাকৃতিক পরিবেশ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1" y="2054364"/>
            <a:ext cx="7010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 smtClean="0"/>
              <a:t>আমাদের জীবনে জনসংখ্যা বৃদ্ধির প্রভাব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83403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/>
              <a:t>খাদ্য কার্ড ও দড়ির খেলা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47737"/>
            <a:ext cx="7772400" cy="59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8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57275"/>
            <a:ext cx="8763000" cy="1466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24125"/>
            <a:ext cx="7162800" cy="39340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0"/>
            <a:ext cx="403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/>
              <a:t>দলীয় কাজঃ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746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746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/>
              <a:t>শিক্ষকের উচ্চস্বরে পড়াঃ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3622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পৃষ্ঠা ৭৬ (শিক্ষক উচ্চস্বরে পাঠ করবে ছাত্রছাত্রীরা মনোযোগ দিয়ে শুনবে)।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450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28725"/>
            <a:ext cx="7677150" cy="5629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6775" y="3048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/>
              <a:t>আমাদের জীবনে জনসংখ্যা বৃদ্ধির প্রভাব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6604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4572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মুল্যায়ন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1336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১।জনসংখ্যা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বাড়লে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২।সমস্যা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সমাধানে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করনীয়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4944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19050"/>
            <a:ext cx="350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3785" y="1973868"/>
            <a:ext cx="8355045" cy="3340888"/>
            <a:chOff x="380584" y="1981200"/>
            <a:chExt cx="8355045" cy="2895600"/>
          </a:xfrm>
        </p:grpSpPr>
        <p:sp>
          <p:nvSpPr>
            <p:cNvPr id="2" name="TextBox 1"/>
            <p:cNvSpPr txBox="1"/>
            <p:nvPr/>
          </p:nvSpPr>
          <p:spPr>
            <a:xfrm>
              <a:off x="5019799" y="2055213"/>
              <a:ext cx="3715830" cy="274757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জনসংখ্যা</a:t>
              </a:r>
              <a:r>
                <a:rPr lang="en-US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বৃদ্ধির</a:t>
              </a:r>
              <a:r>
                <a:rPr lang="en-US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ফলে</a:t>
              </a:r>
              <a:r>
                <a:rPr lang="en-US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আর</a:t>
              </a:r>
              <a:r>
                <a:rPr lang="en-US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bn-IN" sz="4000" b="1" dirty="0" smtClean="0">
                  <a:solidFill>
                    <a:schemeClr val="accent6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 সমস্যা হয়? এমন ৫টি সমস্যা বাড়ি থেকে লিখে নিয়ে আসবে। </a:t>
              </a:r>
              <a:endParaRPr lang="en-US" sz="40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4" name="Picture 3" descr="images.w213jp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0584" y="1981200"/>
              <a:ext cx="4351311" cy="2895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482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523" y="2644170"/>
            <a:ext cx="867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9600" b="1" dirty="0" smtClean="0">
                <a:solidFill>
                  <a:schemeClr val="bg1"/>
                </a:solidFill>
              </a:rPr>
              <a:t>সবাইকে</a:t>
            </a:r>
            <a:r>
              <a:rPr lang="bn-IN" sz="9600" b="1" dirty="0"/>
              <a:t> </a:t>
            </a:r>
            <a:r>
              <a:rPr lang="bn-IN" sz="9600" b="1" dirty="0" smtClean="0">
                <a:solidFill>
                  <a:schemeClr val="bg1"/>
                </a:solidFill>
              </a:rPr>
              <a:t>ধন্যবাদ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1005</TotalTime>
  <Words>145</Words>
  <Application>Microsoft Office PowerPoint</Application>
  <PresentationFormat>On-screen Show (4:3)</PresentationFormat>
  <Paragraphs>36</Paragraphs>
  <Slides>12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Calibri</vt:lpstr>
      <vt:lpstr>Franklin Gothic Book</vt:lpstr>
      <vt:lpstr>Georgia</vt:lpstr>
      <vt:lpstr>Lucida Sans Unicode</vt:lpstr>
      <vt:lpstr>Nikosh</vt:lpstr>
      <vt:lpstr>NikoshBAN</vt:lpstr>
      <vt:lpstr>Perpetua</vt:lpstr>
      <vt:lpstr>Verdana</vt:lpstr>
      <vt:lpstr>Vrinda</vt:lpstr>
      <vt:lpstr>Wingdings</vt:lpstr>
      <vt:lpstr>Wingdings 2</vt:lpstr>
      <vt:lpstr>Wingdings 3</vt:lpstr>
      <vt:lpstr>Equity</vt:lpstr>
      <vt:lpstr>Civic</vt:lpstr>
      <vt:lpstr>Concourse</vt:lpstr>
      <vt:lpstr>Acrobat Document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Jony</dc:creator>
  <cp:lastModifiedBy>user</cp:lastModifiedBy>
  <cp:revision>112</cp:revision>
  <dcterms:created xsi:type="dcterms:W3CDTF">2006-08-16T00:00:00Z</dcterms:created>
  <dcterms:modified xsi:type="dcterms:W3CDTF">2019-10-10T07:20:21Z</dcterms:modified>
</cp:coreProperties>
</file>