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94" r:id="rId4"/>
    <p:sldId id="293" r:id="rId5"/>
    <p:sldId id="298" r:id="rId6"/>
    <p:sldId id="259" r:id="rId7"/>
    <p:sldId id="271" r:id="rId8"/>
    <p:sldId id="272" r:id="rId9"/>
    <p:sldId id="273" r:id="rId10"/>
    <p:sldId id="275" r:id="rId11"/>
    <p:sldId id="276" r:id="rId12"/>
    <p:sldId id="278" r:id="rId13"/>
    <p:sldId id="279" r:id="rId14"/>
    <p:sldId id="281" r:id="rId15"/>
    <p:sldId id="282" r:id="rId16"/>
    <p:sldId id="299" r:id="rId17"/>
    <p:sldId id="286" r:id="rId18"/>
    <p:sldId id="288" r:id="rId19"/>
    <p:sldId id="289" r:id="rId20"/>
    <p:sldId id="292" r:id="rId21"/>
    <p:sldId id="297" r:id="rId22"/>
    <p:sldId id="296" r:id="rId23"/>
    <p:sldId id="267" r:id="rId24"/>
    <p:sldId id="269" r:id="rId25"/>
    <p:sldId id="268" r:id="rId26"/>
    <p:sldId id="27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A9F54-86DD-44BD-AAC4-5E14D9532C1A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7F5CE-0823-440F-B3F3-4D3A655F4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86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77F5CE-0823-440F-B3F3-4D3A655F41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22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04524-B286-4F14-84DA-7BAD970D167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34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334-4E1B-400B-A0B9-CECAD7906F8A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B83F8-6D18-4C5B-B027-7A43D96E3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890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334-4E1B-400B-A0B9-CECAD7906F8A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B83F8-6D18-4C5B-B027-7A43D96E3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05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334-4E1B-400B-A0B9-CECAD7906F8A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B83F8-6D18-4C5B-B027-7A43D96E3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908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334-4E1B-400B-A0B9-CECAD7906F8A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B83F8-6D18-4C5B-B027-7A43D96E3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62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334-4E1B-400B-A0B9-CECAD7906F8A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B83F8-6D18-4C5B-B027-7A43D96E3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1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334-4E1B-400B-A0B9-CECAD7906F8A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B83F8-6D18-4C5B-B027-7A43D96E3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61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334-4E1B-400B-A0B9-CECAD7906F8A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B83F8-6D18-4C5B-B027-7A43D96E3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422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334-4E1B-400B-A0B9-CECAD7906F8A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B83F8-6D18-4C5B-B027-7A43D96E3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06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334-4E1B-400B-A0B9-CECAD7906F8A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B83F8-6D18-4C5B-B027-7A43D96E3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13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334-4E1B-400B-A0B9-CECAD7906F8A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B83F8-6D18-4C5B-B027-7A43D96E3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429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334-4E1B-400B-A0B9-CECAD7906F8A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B83F8-6D18-4C5B-B027-7A43D96E3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101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AC334-4E1B-400B-A0B9-CECAD7906F8A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B83F8-6D18-4C5B-B027-7A43D96E3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16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nut 1"/>
          <p:cNvSpPr/>
          <p:nvPr/>
        </p:nvSpPr>
        <p:spPr>
          <a:xfrm>
            <a:off x="1612901" y="609600"/>
            <a:ext cx="5791200" cy="5791200"/>
          </a:xfrm>
          <a:prstGeom prst="donut">
            <a:avLst>
              <a:gd name="adj" fmla="val 18698"/>
            </a:avLst>
          </a:prstGeom>
          <a:ln w="127000" cmpd="dbl"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Circle">
              <a:avLst/>
            </a:prstTxWarp>
          </a:bodyPr>
          <a:lstStyle/>
          <a:p>
            <a:pPr algn="ctr"/>
            <a:r>
              <a:rPr lang="en-US" sz="7200" b="1" dirty="0" smtClean="0">
                <a:latin typeface="Book Antiqua" pitchFamily="18" charset="0"/>
              </a:rPr>
              <a:t>Welcome to the world of MEA Multimedia presentation.</a:t>
            </a:r>
            <a:endParaRPr lang="en-US" sz="7200" b="1" dirty="0">
              <a:latin typeface="Book Antiqua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469" y="1828800"/>
            <a:ext cx="3390063" cy="3429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411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800599"/>
            <a:ext cx="4191001" cy="2009061"/>
          </a:xfrm>
          <a:prstGeom prst="roundRect">
            <a:avLst/>
          </a:prstGeom>
          <a:ln w="127000" cmpd="dbl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Senior Teacher</a:t>
            </a:r>
          </a:p>
          <a:p>
            <a:r>
              <a:rPr lang="en-US" sz="2800" b="1" dirty="0" err="1" smtClean="0">
                <a:latin typeface="Book Antiqua" pitchFamily="18" charset="0"/>
              </a:rPr>
              <a:t>Charan</a:t>
            </a:r>
            <a:r>
              <a:rPr lang="en-US" sz="2800" b="1" dirty="0" smtClean="0">
                <a:latin typeface="Book Antiqua" pitchFamily="18" charset="0"/>
              </a:rPr>
              <a:t> High School.</a:t>
            </a:r>
          </a:p>
          <a:p>
            <a:r>
              <a:rPr lang="en-US" sz="2800" b="1" dirty="0" err="1" smtClean="0">
                <a:latin typeface="Book Antiqua" pitchFamily="18" charset="0"/>
              </a:rPr>
              <a:t>Kalihati,Tangail</a:t>
            </a:r>
            <a:r>
              <a:rPr lang="en-US" sz="2800" b="1" dirty="0" smtClean="0">
                <a:latin typeface="Book Antiqua" pitchFamily="18" charset="0"/>
              </a:rPr>
              <a:t>. </a:t>
            </a:r>
            <a:endParaRPr lang="en-US" sz="2800" b="1" dirty="0">
              <a:latin typeface="Book Antiqua" pitchFamily="18" charset="0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Book Antiqua" pitchFamily="18" charset="0"/>
              </a:rPr>
              <a:t>Mob-01767476436</a:t>
            </a:r>
            <a:endParaRPr lang="en-US" sz="2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800601" y="4833255"/>
            <a:ext cx="3657600" cy="1932861"/>
          </a:xfrm>
          <a:prstGeom prst="roundRect">
            <a:avLst/>
          </a:prstGeom>
          <a:ln w="127000" cmpd="dbl"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Class-Eight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English 1</a:t>
            </a:r>
            <a:r>
              <a:rPr lang="en-US" sz="2800" b="1" baseline="30000" dirty="0" smtClean="0">
                <a:solidFill>
                  <a:schemeClr val="bg1"/>
                </a:solidFill>
                <a:latin typeface="Book Antiqua" pitchFamily="18" charset="0"/>
              </a:rPr>
              <a:t>st</a:t>
            </a:r>
            <a:r>
              <a:rPr lang="en-US" sz="2800" b="1" dirty="0" smtClean="0">
                <a:solidFill>
                  <a:schemeClr val="bg1"/>
                </a:solidFill>
                <a:latin typeface="Book Antiqua" pitchFamily="18" charset="0"/>
              </a:rPr>
              <a:t> Paper</a:t>
            </a:r>
            <a:endParaRPr lang="en-US" sz="28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304800"/>
            <a:ext cx="67818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  <a:cs typeface="Andalus" pitchFamily="18" charset="-78"/>
              </a:rPr>
              <a:t>Md. </a:t>
            </a:r>
            <a:r>
              <a:rPr lang="en-US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  <a:cs typeface="Andalus" pitchFamily="18" charset="-78"/>
              </a:rPr>
              <a:t>Eunuse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  <a:cs typeface="Andalus" pitchFamily="18" charset="-78"/>
              </a:rPr>
              <a:t> Ali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  <a:cs typeface="Andalus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170269"/>
            <a:ext cx="6781800" cy="358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1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400" y="5638800"/>
            <a:ext cx="9042400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Andalus" pitchFamily="18" charset="-78"/>
                <a:cs typeface="Andalus" pitchFamily="18" charset="-78"/>
              </a:rPr>
              <a:t>What do you see in the picture ?</a:t>
            </a:r>
            <a:endParaRPr lang="en-US" sz="4400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28974"/>
            <a:ext cx="9042400" cy="560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42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" y="5859959"/>
            <a:ext cx="8915400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Andalus" pitchFamily="18" charset="-78"/>
                <a:cs typeface="Andalus" pitchFamily="18" charset="-78"/>
              </a:rPr>
              <a:t>What types of mosquito is it ?</a:t>
            </a:r>
            <a:endParaRPr lang="en-US" sz="4400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8928100" cy="588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04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43600"/>
            <a:ext cx="9144000" cy="838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Really. It’s an </a:t>
            </a:r>
            <a:r>
              <a:rPr lang="en-US" sz="3600" b="1" dirty="0" err="1" smtClean="0">
                <a:latin typeface="Andalus" pitchFamily="18" charset="-78"/>
                <a:cs typeface="Andalus" pitchFamily="18" charset="-78"/>
              </a:rPr>
              <a:t>Aedes</a:t>
            </a:r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 mosquito bear dengue. </a:t>
            </a:r>
            <a:endParaRPr lang="en-US" sz="3600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99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65470"/>
            <a:ext cx="8001000" cy="2466915"/>
          </a:xfrm>
          <a:prstGeom prst="ellipse">
            <a:avLst/>
          </a:prstGeom>
          <a:ln w="127000" cmpd="dbl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Book Antiqua" pitchFamily="18" charset="0"/>
              </a:rPr>
              <a:t>Our Today’s Lesson is-</a:t>
            </a:r>
            <a:endParaRPr lang="en-US" sz="5400" b="1" dirty="0"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361849"/>
            <a:ext cx="8001000" cy="1933992"/>
          </a:xfrm>
          <a:prstGeom prst="ribbon">
            <a:avLst>
              <a:gd name="adj1" fmla="val 19546"/>
              <a:gd name="adj2" fmla="val 74426"/>
            </a:avLst>
          </a:prstGeom>
          <a:ln w="127000" cap="sq" cmpd="dbl">
            <a:solidFill>
              <a:schemeClr val="accent6">
                <a:lumMod val="60000"/>
                <a:lumOff val="40000"/>
              </a:schemeClr>
            </a:solidFill>
            <a:miter lim="800000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Book Antiqua" pitchFamily="18" charset="0"/>
              </a:rPr>
              <a:t>A paragraph on</a:t>
            </a:r>
          </a:p>
          <a:p>
            <a:pPr algn="ctr"/>
            <a:r>
              <a:rPr lang="en-U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ook Antiqua" pitchFamily="18" charset="0"/>
              </a:rPr>
              <a:t>“</a:t>
            </a:r>
            <a:r>
              <a:rPr lang="en-US" sz="48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Book Antiqua" pitchFamily="18" charset="0"/>
              </a:rPr>
              <a:t>Dengue Fever”</a:t>
            </a:r>
            <a:endParaRPr lang="en-US" sz="4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26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19200" y="457200"/>
            <a:ext cx="7239000" cy="1676400"/>
          </a:xfrm>
          <a:prstGeom prst="ellipse">
            <a:avLst/>
          </a:prstGeom>
          <a:ln w="127000" cmpd="dbl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Learning outcomes</a:t>
            </a:r>
            <a:endParaRPr lang="en-US" sz="36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19200" y="2133600"/>
            <a:ext cx="7239000" cy="4114800"/>
          </a:xfrm>
          <a:prstGeom prst="roundRect">
            <a:avLst/>
          </a:prstGeom>
          <a:ln w="127000" cmpd="dbl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After we have studied this lesson we will be able to-</a:t>
            </a:r>
          </a:p>
          <a:p>
            <a:pPr marL="571500" indent="-571500" algn="just">
              <a:buFont typeface="Wingdings" pitchFamily="2" charset="2"/>
              <a:buChar char="Ø"/>
            </a:pPr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What is dengue fever</a:t>
            </a:r>
          </a:p>
          <a:p>
            <a:pPr marL="571500" indent="-571500" algn="just">
              <a:buFont typeface="Wingdings" pitchFamily="2" charset="2"/>
              <a:buChar char="Ø"/>
            </a:pPr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The effects of dengue fever</a:t>
            </a:r>
          </a:p>
          <a:p>
            <a:pPr marL="571500" indent="-571500" algn="just">
              <a:buFont typeface="Wingdings" pitchFamily="2" charset="2"/>
              <a:buChar char="Ø"/>
            </a:pPr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Take preventive measures</a:t>
            </a:r>
            <a:endParaRPr lang="en-US" sz="3600" b="1" dirty="0" smtClean="0">
              <a:latin typeface="Andalus" pitchFamily="18" charset="-78"/>
              <a:cs typeface="Andalus" pitchFamily="18" charset="-78"/>
            </a:endParaRPr>
          </a:p>
          <a:p>
            <a:pPr marL="571500" indent="-571500" algn="just">
              <a:buFont typeface="Wingdings" pitchFamily="2" charset="2"/>
              <a:buChar char="Ø"/>
            </a:pPr>
            <a:r>
              <a:rPr lang="en-US" sz="3600" b="1" dirty="0">
                <a:latin typeface="Andalus" pitchFamily="18" charset="-78"/>
                <a:cs typeface="Andalus" pitchFamily="18" charset="-78"/>
              </a:rPr>
              <a:t>w</a:t>
            </a:r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rite a paragraph.</a:t>
            </a:r>
            <a:endParaRPr lang="en-US" sz="3600" b="1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856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4800600"/>
            <a:ext cx="883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Dengue is a mosquito-borne viral infection causing a severe flu-like illness called dengue fever.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"/>
            <a:ext cx="9144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20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921" y="4419600"/>
            <a:ext cx="90970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smtClean="0"/>
              <a:t>Now dengue is the talk of the time. About half of the World’s population is at the risk and it affects young, children and adults. 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1331"/>
            <a:ext cx="4578927" cy="33995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927" y="801331"/>
            <a:ext cx="4538934" cy="33995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1800" y="209629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Look at the picture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9054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5103674"/>
            <a:ext cx="883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It is not only a national but also a global problem. Bangladesh is one of the countries that are affected by dengue virus. 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" y="0"/>
            <a:ext cx="4300396" cy="2895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0" y="1"/>
            <a:ext cx="4754880" cy="29108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" y="2918461"/>
            <a:ext cx="4300396" cy="21852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0" y="2895600"/>
            <a:ext cx="4754880" cy="222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4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3200" y="4549676"/>
            <a:ext cx="8915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The </a:t>
            </a:r>
            <a:r>
              <a:rPr lang="en-US" sz="3600" dirty="0" err="1" smtClean="0"/>
              <a:t>Aedes</a:t>
            </a:r>
            <a:r>
              <a:rPr lang="en-US" sz="3600" dirty="0" smtClean="0"/>
              <a:t> </a:t>
            </a:r>
            <a:r>
              <a:rPr lang="en-US" sz="3600" dirty="0" err="1" smtClean="0"/>
              <a:t>Aegypti</a:t>
            </a:r>
            <a:r>
              <a:rPr lang="en-US" sz="3600" dirty="0" smtClean="0"/>
              <a:t> mosquito is the main </a:t>
            </a:r>
            <a:r>
              <a:rPr lang="en-US" sz="3600" dirty="0" err="1" smtClean="0"/>
              <a:t>vactor</a:t>
            </a:r>
            <a:r>
              <a:rPr lang="en-US" sz="3600" dirty="0" smtClean="0"/>
              <a:t> that transmits the virus that causes dengue. The virus is passed to human through the bites of an infective female </a:t>
            </a:r>
            <a:r>
              <a:rPr lang="en-US" sz="3600" dirty="0" err="1" smtClean="0"/>
              <a:t>aedes</a:t>
            </a:r>
            <a:r>
              <a:rPr lang="en-US" sz="3600" dirty="0" smtClean="0"/>
              <a:t> mosquito. 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3657600" cy="381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969" y="533400"/>
            <a:ext cx="1676400" cy="37795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537" y="458268"/>
            <a:ext cx="3814063" cy="385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6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5528" y="5657671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The virus circulates in the blood of an infected person for 2 to 7 days. 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6" y="11691"/>
            <a:ext cx="9067799" cy="532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5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400" y="5715000"/>
            <a:ext cx="899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Normally the first symptom appears within 4 to 5 days maximum 12 days.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0" y="86588"/>
            <a:ext cx="9086120" cy="562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2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90600" y="5867400"/>
            <a:ext cx="708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It normally causes high fever</a:t>
            </a: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" y="20782"/>
            <a:ext cx="5618018" cy="56180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4" y="48491"/>
            <a:ext cx="3491346" cy="55903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" y="48491"/>
            <a:ext cx="5618018" cy="561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152400" y="2286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2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76200"/>
            <a:ext cx="3352800" cy="92333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Pair work</a:t>
            </a:r>
            <a:endParaRPr lang="en-US" sz="54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828800"/>
            <a:ext cx="845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o1. Is it </a:t>
            </a:r>
            <a:r>
              <a:rPr lang="en-US" sz="5400" b="1" dirty="0" err="1" smtClean="0"/>
              <a:t>anational</a:t>
            </a:r>
            <a:r>
              <a:rPr lang="en-US" sz="5400" b="1" dirty="0" smtClean="0"/>
              <a:t> problem?  Why?</a:t>
            </a:r>
          </a:p>
          <a:p>
            <a:r>
              <a:rPr lang="en-US" sz="5400" b="1" dirty="0" smtClean="0"/>
              <a:t>02.  write  the symptoms of dengue fever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18144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000" y="5562600"/>
            <a:ext cx="8686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There </a:t>
            </a:r>
            <a:r>
              <a:rPr lang="en-US" sz="4400" dirty="0" smtClean="0"/>
              <a:t>is no </a:t>
            </a:r>
            <a:r>
              <a:rPr lang="en-US" sz="4400" dirty="0" smtClean="0"/>
              <a:t>specific medicines to treat dengue infection.</a:t>
            </a: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9154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7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00" y="5411450"/>
            <a:ext cx="90400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Dengue affected patient should use pain relievers,</a:t>
            </a: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8915400" cy="2971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971800"/>
            <a:ext cx="8915400" cy="261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0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0"/>
            <a:ext cx="8229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He should take proper rest, drink plenty of fluids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14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370" y="2143125"/>
            <a:ext cx="3581399" cy="25923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133" y="2129272"/>
            <a:ext cx="3027218" cy="25853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143125"/>
            <a:ext cx="2330521" cy="259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0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5181600"/>
            <a:ext cx="8763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 smtClean="0"/>
              <a:t>The affected patient must consult with a doctor immediately.</a:t>
            </a: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4800600" cy="381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236" y="955964"/>
            <a:ext cx="4267200" cy="384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0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709" y="5334000"/>
            <a:ext cx="8991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Besides this, we may take some preventive measures like this, we should use mosquito net.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6291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5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400" y="4876800"/>
            <a:ext cx="883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We may wear long sleeved shirt, use air conditioner if possible, make sure the window and door screen etc.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719" y="-6927"/>
            <a:ext cx="2947808" cy="3962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27"/>
            <a:ext cx="2916128" cy="3962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128" y="27709"/>
            <a:ext cx="3279161" cy="39693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4067586"/>
            <a:ext cx="2667000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Long sleeve shirt</a:t>
            </a:r>
            <a:endParaRPr lang="en-US" sz="28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0" y="4067586"/>
            <a:ext cx="2955508" cy="5847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Air conditioner</a:t>
            </a:r>
            <a:endParaRPr lang="en-US" sz="32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77720" y="4006031"/>
            <a:ext cx="2940880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window screen</a:t>
            </a:r>
            <a:endParaRPr lang="en-US" sz="32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98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563555"/>
            <a:ext cx="5486400" cy="995422"/>
          </a:xfrm>
          <a:prstGeom prst="wedgeEllipseCallout">
            <a:avLst>
              <a:gd name="adj1" fmla="val -1280"/>
              <a:gd name="adj2" fmla="val 146421"/>
            </a:avLst>
          </a:prstGeom>
          <a:ln w="152400" cap="sq" cmpd="dbl">
            <a:miter lim="800000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Book Antiqua" pitchFamily="18" charset="0"/>
              </a:rPr>
              <a:t>Evaluation</a:t>
            </a:r>
            <a:endParaRPr lang="en-US" sz="4000" b="1" dirty="0"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2600" y="2736473"/>
            <a:ext cx="8305800" cy="3593128"/>
          </a:xfrm>
          <a:prstGeom prst="bevel">
            <a:avLst>
              <a:gd name="adj" fmla="val 12344"/>
            </a:avLst>
          </a:prstGeom>
          <a:ln w="3175" cap="sq" cmpd="dbl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en-US" sz="2400" b="1" dirty="0" smtClean="0">
              <a:latin typeface="Book Antiqua" pitchFamily="18" charset="0"/>
            </a:endParaRPr>
          </a:p>
          <a:p>
            <a:pPr algn="just"/>
            <a:r>
              <a:rPr lang="en-US" sz="2400" b="1" dirty="0" smtClean="0">
                <a:latin typeface="Book Antiqua" pitchFamily="18" charset="0"/>
              </a:rPr>
              <a:t>Answer the following questions-</a:t>
            </a:r>
          </a:p>
          <a:p>
            <a:pPr algn="just"/>
            <a:endParaRPr lang="en-US" sz="300" b="1" dirty="0" smtClean="0">
              <a:latin typeface="Book Antiqua" pitchFamily="18" charset="0"/>
            </a:endParaRPr>
          </a:p>
          <a:p>
            <a:pPr algn="just"/>
            <a:r>
              <a:rPr lang="en-US" sz="2400" b="1" dirty="0" smtClean="0">
                <a:latin typeface="Book Antiqua" pitchFamily="18" charset="0"/>
              </a:rPr>
              <a:t>What is dengue fever ?</a:t>
            </a:r>
          </a:p>
          <a:p>
            <a:pPr algn="just"/>
            <a:r>
              <a:rPr lang="en-US" sz="2400" b="1" dirty="0" smtClean="0">
                <a:latin typeface="Book Antiqua" pitchFamily="18" charset="0"/>
              </a:rPr>
              <a:t>What are the symptoms of dengue fever  ?</a:t>
            </a:r>
          </a:p>
          <a:p>
            <a:pPr algn="just"/>
            <a:r>
              <a:rPr lang="en-US" sz="2400" b="1" dirty="0" smtClean="0">
                <a:latin typeface="Book Antiqua" pitchFamily="18" charset="0"/>
              </a:rPr>
              <a:t>What should be done for the affected people?</a:t>
            </a:r>
          </a:p>
          <a:p>
            <a:pPr algn="just"/>
            <a:r>
              <a:rPr lang="en-US" sz="2400" b="1" dirty="0" smtClean="0">
                <a:latin typeface="Book Antiqua" pitchFamily="18" charset="0"/>
              </a:rPr>
              <a:t>How can we prevent it ?</a:t>
            </a:r>
          </a:p>
          <a:p>
            <a:pPr algn="just"/>
            <a:endParaRPr lang="en-US" sz="24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33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33500" y="3124200"/>
            <a:ext cx="6781800" cy="3200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Book Antiqua" pitchFamily="18" charset="0"/>
              </a:rPr>
              <a:t>Write a paragraph about </a:t>
            </a:r>
          </a:p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Book Antiqua" pitchFamily="18" charset="0"/>
              </a:rPr>
              <a:t>“</a:t>
            </a:r>
            <a:r>
              <a:rPr lang="en-US" sz="4000" b="1" dirty="0" smtClean="0">
                <a:solidFill>
                  <a:schemeClr val="tx1"/>
                </a:solidFill>
                <a:latin typeface="Book Antiqua" pitchFamily="18" charset="0"/>
              </a:rPr>
              <a:t>Dengue Fever</a:t>
            </a:r>
            <a:r>
              <a:rPr lang="en-US" sz="4400" b="1" dirty="0" smtClean="0">
                <a:solidFill>
                  <a:schemeClr val="tx1"/>
                </a:solidFill>
                <a:latin typeface="Book Antiqua" pitchFamily="18" charset="0"/>
              </a:rPr>
              <a:t>”</a:t>
            </a:r>
            <a:endParaRPr lang="en-US" sz="4400" b="1" dirty="0">
              <a:solidFill>
                <a:schemeClr val="tx1"/>
              </a:solidFill>
              <a:latin typeface="Book Antiqua" pitchFamily="18" charset="0"/>
            </a:endParaRPr>
          </a:p>
          <a:p>
            <a:pPr algn="ctr"/>
            <a:endParaRPr lang="en-US" sz="44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2" name="Trapezoid 1"/>
          <p:cNvSpPr/>
          <p:nvPr/>
        </p:nvSpPr>
        <p:spPr>
          <a:xfrm>
            <a:off x="762000" y="970128"/>
            <a:ext cx="7924800" cy="2286000"/>
          </a:xfrm>
          <a:prstGeom prst="trapezoid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Book Antiqua" pitchFamily="18" charset="0"/>
              </a:rPr>
              <a:t>Homework</a:t>
            </a:r>
            <a:endParaRPr lang="en-US" sz="36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53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28800" y="3407391"/>
            <a:ext cx="5791200" cy="2819400"/>
          </a:xfrm>
          <a:prstGeom prst="roundRect">
            <a:avLst/>
          </a:prstGeom>
          <a:ln w="127000" cap="sq" cmpd="dbl">
            <a:miter lim="800000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Book Antiqua" pitchFamily="18" charset="0"/>
              </a:rPr>
              <a:t>“Prevention is </a:t>
            </a:r>
            <a:r>
              <a:rPr lang="en-US" sz="4400" smtClean="0">
                <a:latin typeface="Book Antiqua" pitchFamily="18" charset="0"/>
              </a:rPr>
              <a:t>better than cure”</a:t>
            </a:r>
            <a:endParaRPr lang="en-US" sz="4400" dirty="0">
              <a:latin typeface="Book Antiqua" pitchFamily="18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1143000" y="533400"/>
            <a:ext cx="6934200" cy="2895600"/>
          </a:xfrm>
          <a:prstGeom prst="cloud">
            <a:avLst/>
          </a:prstGeom>
          <a:ln w="127000" cap="sq" cmpd="dbl">
            <a:miter lim="800000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Book Antiqua" pitchFamily="18" charset="0"/>
              </a:rPr>
              <a:t>Verse Universal</a:t>
            </a:r>
            <a:endParaRPr lang="en-US" sz="5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1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uad Arrow Callout 1"/>
          <p:cNvSpPr/>
          <p:nvPr/>
        </p:nvSpPr>
        <p:spPr>
          <a:xfrm>
            <a:off x="1143000" y="457200"/>
            <a:ext cx="6781799" cy="5943600"/>
          </a:xfrm>
          <a:prstGeom prst="quadArrowCallout">
            <a:avLst>
              <a:gd name="adj1" fmla="val 37030"/>
              <a:gd name="adj2" fmla="val 18515"/>
              <a:gd name="adj3" fmla="val 18515"/>
              <a:gd name="adj4" fmla="val 48123"/>
            </a:avLst>
          </a:prstGeom>
          <a:ln w="127000" cap="sq" cmpd="dbl">
            <a:miter lim="800000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latin typeface="Book Antiqua" pitchFamily="18" charset="0"/>
              </a:rPr>
              <a:t>Bye </a:t>
            </a:r>
            <a:r>
              <a:rPr lang="en-US" sz="6000" dirty="0" err="1" smtClean="0">
                <a:latin typeface="Book Antiqua" pitchFamily="18" charset="0"/>
              </a:rPr>
              <a:t>bye</a:t>
            </a:r>
            <a:endParaRPr lang="en-US" sz="6000" dirty="0" smtClean="0">
              <a:latin typeface="Book Antiqua" pitchFamily="18" charset="0"/>
            </a:endParaRPr>
          </a:p>
          <a:p>
            <a:pPr algn="ctr"/>
            <a:r>
              <a:rPr lang="en-US" sz="5400" dirty="0" smtClean="0">
                <a:latin typeface="Book Antiqua" pitchFamily="18" charset="0"/>
              </a:rPr>
              <a:t>Good bye</a:t>
            </a:r>
            <a:endParaRPr lang="en-US" sz="5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00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1411</TotalTime>
  <Words>391</Words>
  <Application>Microsoft Office PowerPoint</Application>
  <PresentationFormat>On-screen Show (4:3)</PresentationFormat>
  <Paragraphs>59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Andalus</vt:lpstr>
      <vt:lpstr>Arial</vt:lpstr>
      <vt:lpstr>Batang</vt:lpstr>
      <vt:lpstr>Book Antiqua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Charan High School</cp:lastModifiedBy>
  <cp:revision>207</cp:revision>
  <dcterms:created xsi:type="dcterms:W3CDTF">2014-01-18T17:09:26Z</dcterms:created>
  <dcterms:modified xsi:type="dcterms:W3CDTF">2019-09-18T04:17:54Z</dcterms:modified>
</cp:coreProperties>
</file>