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9" r:id="rId5"/>
    <p:sldId id="260" r:id="rId6"/>
    <p:sldId id="268" r:id="rId7"/>
    <p:sldId id="261" r:id="rId8"/>
    <p:sldId id="263" r:id="rId9"/>
    <p:sldId id="265" r:id="rId10"/>
    <p:sldId id="264" r:id="rId11"/>
    <p:sldId id="262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22000">
              <a:srgbClr val="99CCFF"/>
            </a:gs>
            <a:gs pos="36000">
              <a:srgbClr val="9966FF"/>
            </a:gs>
            <a:gs pos="47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DF9F-5F4E-498C-919C-CC27997B4D85}" type="datetimeFigureOut">
              <a:rPr lang="en-US" smtClean="0"/>
              <a:t>30-Sep-19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EF0F-AC27-4373-B709-0BF690FB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DIBRA~1\AppData\Local\Temp\Rar$DRa9308.17211\matsclock-1030.sw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DIBRA~1\AppData\Local\Temp\Rar$DRa9308.17211\matsclock-1030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3065378"/>
            <a:ext cx="7010400" cy="3259221"/>
          </a:xfrm>
          <a:prstGeom prst="roundRect">
            <a:avLst>
              <a:gd name="adj" fmla="val 2378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vcbvq</a:t>
            </a:r>
            <a:endParaRPr lang="en-US" sz="5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iweDj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144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jywU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c~e©cvov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cvBKMvQv,Lyjbv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‡gvevBj-01912374507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Zvs-30-09-2019Bs|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2" descr="F:\MY SCHOOL\TOP SHEET PIC\p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2743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matsclock-1030.swf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741528"/>
            <a:ext cx="1828800" cy="16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5775" y="2819400"/>
            <a:ext cx="8162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9882" y="735955"/>
            <a:ext cx="20415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1078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65764" y="2362200"/>
            <a:ext cx="2701635" cy="2057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60311" y="2362200"/>
            <a:ext cx="2701635" cy="2057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</a:t>
            </a:r>
            <a:endParaRPr lang="en-US" sz="344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4516" y="2644170"/>
            <a:ext cx="8787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F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7069" y="977473"/>
            <a:ext cx="2470131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8695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9363" y="2644169"/>
            <a:ext cx="8290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001" y="1716137"/>
            <a:ext cx="110959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endParaRPr lang="en-US" sz="239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6192" y="2644169"/>
            <a:ext cx="29354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matsclock-1030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740853"/>
            <a:ext cx="2263396" cy="16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Bhor Holo Dor Kholo   ভোর হলো দোর খোল   Bangali Rymes for Ki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1185952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Pj</a:t>
            </a:r>
            <a:r>
              <a:rPr lang="en-US" sz="115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ïwb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3" descr="F:\MY SCHOOL\All pic\class 0ne bangla\f211398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96561"/>
            <a:ext cx="1485900" cy="1566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457200"/>
            <a:ext cx="5257800" cy="1295400"/>
          </a:xfrm>
          <a:prstGeom prst="roundRect">
            <a:avLst>
              <a:gd name="adj" fmla="val 380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0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8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2667000"/>
            <a:ext cx="5257800" cy="1295400"/>
          </a:xfrm>
          <a:prstGeom prst="roundRect">
            <a:avLst>
              <a:gd name="adj" fmla="val 380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48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wPý</a:t>
            </a:r>
            <a:endParaRPr lang="en-US" sz="48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27973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1.2.1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KviwPý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wP‡b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315361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1.2.1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KviwPý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wjL‡Z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2210536"/>
            <a:ext cx="1905000" cy="12946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cov</a:t>
            </a:r>
            <a:endParaRPr lang="en-US" sz="7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3962400"/>
            <a:ext cx="1981200" cy="12946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jLv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685800"/>
            <a:ext cx="4343400" cy="1295400"/>
          </a:xfrm>
          <a:prstGeom prst="roundRect">
            <a:avLst>
              <a:gd name="adj" fmla="val 380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8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MD IBRAHIM\Desktop\&amp;Æ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"/>
            <a:ext cx="8077200" cy="6057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990600"/>
            <a:ext cx="4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v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990600"/>
            <a:ext cx="4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SutonnyMJ" pitchFamily="2" charset="0"/>
                <a:cs typeface="SutonnyMJ" pitchFamily="2" charset="0"/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990600"/>
            <a:ext cx="4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SutonnyMJ" pitchFamily="2" charset="0"/>
                <a:cs typeface="SutonnyMJ" pitchFamily="2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0" y="2667000"/>
            <a:ext cx="4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SutonnyMJ" pitchFamily="2" charset="0"/>
                <a:cs typeface="SutonnyMJ" pitchFamily="2" charset="0"/>
              </a:rPr>
              <a:t>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2667000"/>
            <a:ext cx="4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SutonnyMJ" pitchFamily="2" charset="0"/>
                <a:cs typeface="SutonnyMJ" pitchFamily="2" charset="0"/>
              </a:rPr>
              <a:t>~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2927" y="2667000"/>
            <a:ext cx="4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y 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2927" y="4267200"/>
            <a:ext cx="4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‰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386352"/>
            <a:ext cx="144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‡ v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4386352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‡ Š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116" y="3810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242" y="2323000"/>
            <a:ext cx="750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228600"/>
            <a:ext cx="509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„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4662" y="457200"/>
            <a:ext cx="76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4572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0" y="4572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19812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~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9000" y="22860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 Š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2286000"/>
            <a:ext cx="1395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 v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20574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" y="4023702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Av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05417" y="4023702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E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58017" y="4023702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J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58217" y="4023702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I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2200" y="4954250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G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3800" y="4023702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C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3939" y="5029200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B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14800" y="5029200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D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5000" y="5029200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F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10817" y="5029200"/>
            <a:ext cx="1099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H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106180"/>
            <a:ext cx="49859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e‡Y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wPý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ewj</a:t>
            </a:r>
            <a:endParaRPr lang="en-US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5932" y="2209800"/>
            <a:ext cx="2815936" cy="2209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0" y="2057400"/>
            <a:ext cx="2819400" cy="2895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7771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8600" y="15240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5010" y="2668250"/>
            <a:ext cx="7777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500" y="965495"/>
            <a:ext cx="249449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1600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8610600" cy="6553200"/>
          </a:xfrm>
          <a:prstGeom prst="frame">
            <a:avLst>
              <a:gd name="adj1" fmla="val 4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2767280"/>
            <a:ext cx="114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4600" y="1676400"/>
            <a:ext cx="128432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‰</a:t>
            </a:r>
            <a:endParaRPr lang="en-US" sz="287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105</Words>
  <Application>Microsoft Office PowerPoint</Application>
  <PresentationFormat>On-screen Show (4:3)</PresentationFormat>
  <Paragraphs>60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IBRAHIM</dc:creator>
  <cp:lastModifiedBy>MD IBRAHIM</cp:lastModifiedBy>
  <cp:revision>15</cp:revision>
  <dcterms:created xsi:type="dcterms:W3CDTF">2019-09-28T13:25:39Z</dcterms:created>
  <dcterms:modified xsi:type="dcterms:W3CDTF">2019-09-30T05:08:40Z</dcterms:modified>
</cp:coreProperties>
</file>