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274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65069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66917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/>
              <a:t>সবাইকে ফুলের শুভেচ্ছা * স্বাগতম</a:t>
            </a:r>
            <a:endParaRPr lang="en-US" sz="48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ran-700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685800"/>
            <a:ext cx="5562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chemeClr val="bg1"/>
                </a:solidFill>
              </a:rPr>
              <a:t>কিয়াস বা অনুমান করা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914400" y="304800"/>
            <a:ext cx="7391400" cy="25146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tx1"/>
                </a:solidFill>
              </a:rPr>
              <a:t>জোড়ায় কাজ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2971800"/>
            <a:ext cx="8458200" cy="3429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bn-IN" sz="6600" dirty="0" smtClean="0">
                <a:solidFill>
                  <a:schemeClr val="tx1"/>
                </a:solidFill>
              </a:rPr>
              <a:t>শরিয়তের উৎস গুলো বর্ননা কর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1YQfBu4WKHN8HoG6xhR5eml35Zvj99K-qRjTgDj9ELzg4yAGOn8LKbF4eZI7bsC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3276600"/>
          </a:xfrm>
          <a:prstGeom prst="rect">
            <a:avLst/>
          </a:prstGeom>
        </p:spPr>
      </p:pic>
      <p:pic>
        <p:nvPicPr>
          <p:cNvPr id="3" name="Picture 2" descr="81cnOm9gAFL._SY35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381375"/>
          </a:xfrm>
          <a:prstGeom prst="rect">
            <a:avLst/>
          </a:prstGeom>
        </p:spPr>
      </p:pic>
      <p:pic>
        <p:nvPicPr>
          <p:cNvPr id="6" name="Picture 5" descr="unna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1400"/>
            <a:ext cx="4419600" cy="3276600"/>
          </a:xfrm>
          <a:prstGeom prst="rect">
            <a:avLst/>
          </a:prstGeom>
        </p:spPr>
      </p:pic>
      <p:pic>
        <p:nvPicPr>
          <p:cNvPr id="7" name="Picture 6" descr="unnamed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657600"/>
            <a:ext cx="4572000" cy="32004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43400" cy="3505200"/>
          </a:xfrm>
          <a:prstGeom prst="rect">
            <a:avLst/>
          </a:prstGeom>
        </p:spPr>
      </p:pic>
      <p:pic>
        <p:nvPicPr>
          <p:cNvPr id="3" name="Picture 2" descr="unna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3505200"/>
          </a:xfrm>
          <a:prstGeom prst="rect">
            <a:avLst/>
          </a:prstGeom>
        </p:spPr>
      </p:pic>
      <p:pic>
        <p:nvPicPr>
          <p:cNvPr id="4" name="Picture 3" descr="Quran-700x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3800"/>
            <a:ext cx="4343400" cy="3124200"/>
          </a:xfrm>
          <a:prstGeom prst="rect">
            <a:avLst/>
          </a:prstGeom>
        </p:spPr>
      </p:pic>
      <p:pic>
        <p:nvPicPr>
          <p:cNvPr id="5" name="Picture 4" descr="Quran-700x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733800"/>
            <a:ext cx="4495800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419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bg1"/>
                </a:solidFill>
              </a:rPr>
              <a:t>ইজমা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4495800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bg1"/>
                </a:solidFill>
              </a:rPr>
              <a:t>কিয়াস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219200" y="381000"/>
            <a:ext cx="7010400" cy="30480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chemeClr val="tx1"/>
                </a:solidFill>
              </a:rPr>
              <a:t>দলগত কাজ</a:t>
            </a:r>
            <a:endParaRPr lang="en-US" sz="115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581400"/>
            <a:ext cx="8229600" cy="266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bn-IN" sz="7200" dirty="0" smtClean="0">
                <a:solidFill>
                  <a:schemeClr val="tx1"/>
                </a:solidFill>
              </a:rPr>
              <a:t>শরিয়তের উৎসের প্রয়োজনীয়তা কেন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1YQfBu4WKHN8HoG6xhR5eml35Zvj99K-qRjTgDj9ELzg4yAGOn8LKbF4eZI7bsC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3200400"/>
          </a:xfrm>
          <a:prstGeom prst="rect">
            <a:avLst/>
          </a:prstGeom>
        </p:spPr>
      </p:pic>
      <p:pic>
        <p:nvPicPr>
          <p:cNvPr id="3" name="Picture 2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3124200"/>
          </a:xfrm>
          <a:prstGeom prst="rect">
            <a:avLst/>
          </a:prstGeom>
        </p:spPr>
      </p:pic>
      <p:pic>
        <p:nvPicPr>
          <p:cNvPr id="4" name="Picture 3" descr="Quran-700x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495800" cy="3429000"/>
          </a:xfrm>
          <a:prstGeom prst="rect">
            <a:avLst/>
          </a:prstGeom>
        </p:spPr>
      </p:pic>
      <p:pic>
        <p:nvPicPr>
          <p:cNvPr id="5" name="Picture 4" descr="Quran-700x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429000"/>
            <a:ext cx="44958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41148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bg1"/>
                </a:solidFill>
              </a:rPr>
              <a:t>ইজমা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42672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bg1"/>
                </a:solidFill>
              </a:rPr>
              <a:t>কিয়াস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990600" y="0"/>
            <a:ext cx="7239000" cy="19812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1"/>
                </a:solidFill>
              </a:rPr>
              <a:t>মূল্যায়ন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743200"/>
            <a:ext cx="8458200" cy="3733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bn-IN" sz="4400" dirty="0" smtClean="0">
                <a:solidFill>
                  <a:schemeClr val="tx1"/>
                </a:solidFill>
              </a:rPr>
              <a:t>শরিয়ত কি</a:t>
            </a:r>
          </a:p>
          <a:p>
            <a:pPr algn="ctr">
              <a:buFont typeface="Arial" pitchFamily="34" charset="0"/>
              <a:buChar char="•"/>
            </a:pPr>
            <a:r>
              <a:rPr lang="bn-IN" sz="4400" dirty="0" smtClean="0">
                <a:solidFill>
                  <a:schemeClr val="tx1"/>
                </a:solidFill>
              </a:rPr>
              <a:t>কুরআন কি</a:t>
            </a:r>
          </a:p>
          <a:p>
            <a:pPr algn="ctr">
              <a:buFont typeface="Arial" pitchFamily="34" charset="0"/>
              <a:buChar char="•"/>
            </a:pPr>
            <a:r>
              <a:rPr lang="bn-IN" sz="4400" dirty="0" smtClean="0">
                <a:solidFill>
                  <a:schemeClr val="tx1"/>
                </a:solidFill>
              </a:rPr>
              <a:t>সুন্নাহ কি</a:t>
            </a:r>
          </a:p>
          <a:p>
            <a:pPr algn="ctr">
              <a:buFont typeface="Arial" pitchFamily="34" charset="0"/>
              <a:buChar char="•"/>
            </a:pPr>
            <a:r>
              <a:rPr lang="bn-IN" sz="4400" dirty="0" smtClean="0">
                <a:solidFill>
                  <a:schemeClr val="tx1"/>
                </a:solidFill>
              </a:rPr>
              <a:t>ইজমা কি</a:t>
            </a:r>
          </a:p>
          <a:p>
            <a:pPr algn="ctr">
              <a:buFont typeface="Arial" pitchFamily="34" charset="0"/>
              <a:buChar char="•"/>
            </a:pPr>
            <a:r>
              <a:rPr lang="bn-IN" sz="4400" dirty="0" smtClean="0">
                <a:solidFill>
                  <a:schemeClr val="tx1"/>
                </a:solidFill>
              </a:rPr>
              <a:t>কিয়াস কি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553200"/>
            <a:chOff x="0" y="0"/>
            <a:chExt cx="9144000" cy="6553200"/>
          </a:xfrm>
        </p:grpSpPr>
        <p:sp>
          <p:nvSpPr>
            <p:cNvPr id="2" name="Rectangle 1"/>
            <p:cNvSpPr/>
            <p:nvPr/>
          </p:nvSpPr>
          <p:spPr>
            <a:xfrm>
              <a:off x="838200" y="2514600"/>
              <a:ext cx="7924800" cy="403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0" y="0"/>
              <a:ext cx="9144000" cy="251460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47800" y="39624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FF00"/>
                </a:solidFill>
              </a:rPr>
              <a:t>শরিয়তের উৎস গুলোর তালিকা তৈরি কর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1430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/>
              <a:t>বাড়ির কাজ</a:t>
            </a:r>
            <a:endParaRPr lang="en-US" sz="80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21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457200"/>
            <a:ext cx="525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chemeClr val="bg1"/>
                </a:solidFill>
              </a:rPr>
              <a:t>ধন্যবাদ</a:t>
            </a:r>
            <a:endParaRPr lang="en-US" sz="13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evel 1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</a:rPr>
              <a:t>নামঃমোহাম্মদ ওছমান বেগ</a:t>
            </a:r>
          </a:p>
          <a:p>
            <a:r>
              <a:rPr lang="bn-IN" sz="4800" dirty="0" smtClean="0">
                <a:solidFill>
                  <a:schemeClr val="tx1"/>
                </a:solidFill>
              </a:rPr>
              <a:t>সহকারী শিক্ষক,</a:t>
            </a:r>
          </a:p>
          <a:p>
            <a:r>
              <a:rPr lang="bn-IN" sz="4800" dirty="0" smtClean="0">
                <a:solidFill>
                  <a:schemeClr val="tx1"/>
                </a:solidFill>
              </a:rPr>
              <a:t>বুড়িচং হাজী ফজর আলী উচ্চ বিদ্যালয় বুড়িচং,কুমিল্লা ।</a:t>
            </a:r>
          </a:p>
          <a:p>
            <a:r>
              <a:rPr lang="bn-IN" sz="4800" dirty="0" smtClean="0">
                <a:solidFill>
                  <a:schemeClr val="tx1"/>
                </a:solidFill>
              </a:rPr>
              <a:t>মোবাইল-০১৮১৫৪০১৫৭৫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3" name="Picture 2" descr="aviary_1462945533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990600"/>
            <a:ext cx="1506230" cy="1524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685800"/>
            <a:ext cx="8382000" cy="525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 smtClean="0">
                <a:solidFill>
                  <a:schemeClr val="tx1"/>
                </a:solidFill>
              </a:rPr>
              <a:t>শ্রেনিঃ দশম</a:t>
            </a:r>
          </a:p>
          <a:p>
            <a:r>
              <a:rPr lang="bn-IN" sz="5400" dirty="0" smtClean="0">
                <a:solidFill>
                  <a:schemeClr val="tx1"/>
                </a:solidFill>
              </a:rPr>
              <a:t>বিষয়ঃইসলাম ও নৈতিকশিক্ষা</a:t>
            </a:r>
          </a:p>
          <a:p>
            <a:r>
              <a:rPr lang="bn-IN" sz="5400" dirty="0" smtClean="0">
                <a:solidFill>
                  <a:schemeClr val="tx1"/>
                </a:solidFill>
              </a:rPr>
              <a:t>অধ্যায়ঃদ্বিতীয়,পাঠঃ ১</a:t>
            </a:r>
          </a:p>
          <a:p>
            <a:r>
              <a:rPr lang="bn-IN" sz="5400" dirty="0" smtClean="0">
                <a:solidFill>
                  <a:schemeClr val="tx1"/>
                </a:solidFill>
              </a:rPr>
              <a:t>পাঠশিরোনামঃশরিয়তের উৎস</a:t>
            </a:r>
          </a:p>
          <a:p>
            <a:r>
              <a:rPr lang="bn-IN" sz="5400" dirty="0" smtClean="0">
                <a:solidFill>
                  <a:schemeClr val="tx1"/>
                </a:solidFill>
              </a:rPr>
              <a:t>সময়ঃ ৫০ মিনিট</a:t>
            </a:r>
          </a:p>
          <a:p>
            <a:r>
              <a:rPr lang="bn-IN" sz="5400" dirty="0" smtClean="0">
                <a:solidFill>
                  <a:schemeClr val="tx1"/>
                </a:solidFill>
              </a:rPr>
              <a:t>তারিখ-</a:t>
            </a:r>
            <a:r>
              <a:rPr lang="bn-IN" sz="5400" dirty="0" smtClean="0">
                <a:solidFill>
                  <a:schemeClr val="tx1"/>
                </a:solidFill>
              </a:rPr>
              <a:t>১০/১০/২০১৯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1YQfBu4WKHN8HoG6xhR5eml35Zvj99K-qRjTgDj9ELzg4yAGOn8LKbF4eZI7bsC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5800" cy="3352800"/>
          </a:xfrm>
          <a:prstGeom prst="rect">
            <a:avLst/>
          </a:prstGeom>
        </p:spPr>
      </p:pic>
      <p:pic>
        <p:nvPicPr>
          <p:cNvPr id="4" name="Picture 3" descr="sunnah_book-810x4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3505200"/>
          </a:xfrm>
          <a:prstGeom prst="rect">
            <a:avLst/>
          </a:prstGeom>
        </p:spPr>
      </p:pic>
      <p:pic>
        <p:nvPicPr>
          <p:cNvPr id="5" name="Picture 4" descr="Quran-700x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1400"/>
            <a:ext cx="4419600" cy="3276600"/>
          </a:xfrm>
          <a:prstGeom prst="rect">
            <a:avLst/>
          </a:prstGeom>
        </p:spPr>
      </p:pic>
      <p:pic>
        <p:nvPicPr>
          <p:cNvPr id="6" name="Picture 5" descr="Quran-700x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581400"/>
            <a:ext cx="4495800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267200"/>
            <a:ext cx="213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bg1"/>
                </a:solidFill>
              </a:rPr>
              <a:t>ইজমা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43434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bg1"/>
                </a:solidFill>
              </a:rPr>
              <a:t>কিয়াস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tx1"/>
                </a:solidFill>
              </a:rPr>
              <a:t>শরিয়তের উৎস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914400" y="0"/>
            <a:ext cx="7315200" cy="25146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1"/>
                </a:solidFill>
              </a:rPr>
              <a:t>শিখন ফল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819400"/>
            <a:ext cx="8458200" cy="365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sz="4400" dirty="0" smtClean="0">
                <a:solidFill>
                  <a:schemeClr val="tx1"/>
                </a:solidFill>
              </a:rPr>
              <a:t>শরিয়তের উৎস কী বলতে পারবে</a:t>
            </a:r>
            <a:endParaRPr lang="bn-IN" sz="4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bn-IN" sz="4400" dirty="0" smtClean="0">
                <a:solidFill>
                  <a:schemeClr val="tx1"/>
                </a:solidFill>
              </a:rPr>
              <a:t>শরিয়তের উৎসগুলো বর্ননা করতে পারবে</a:t>
            </a:r>
          </a:p>
          <a:p>
            <a:pPr>
              <a:buFont typeface="Arial" pitchFamily="34" charset="0"/>
              <a:buChar char="•"/>
            </a:pPr>
            <a:r>
              <a:rPr lang="bn-IN" sz="4400" dirty="0" smtClean="0">
                <a:solidFill>
                  <a:schemeClr val="tx1"/>
                </a:solidFill>
              </a:rPr>
              <a:t>শরিয়তের উৎসের প্রয়োজনীয়তা ব্যাখ্যা করতে পারবে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1YQfBu4WKHN8HoG6xhR5eml35Zvj99K-qRjTgDj9ELzg4yAGOn8LKbF4eZI7bsC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05000"/>
            <a:ext cx="9144001" cy="4953000"/>
          </a:xfrm>
          <a:prstGeom prst="rect">
            <a:avLst/>
          </a:prstGeom>
        </p:spPr>
      </p:pic>
      <p:sp>
        <p:nvSpPr>
          <p:cNvPr id="3" name="Down Arrow Callout 2"/>
          <p:cNvSpPr/>
          <p:nvPr/>
        </p:nvSpPr>
        <p:spPr>
          <a:xfrm>
            <a:off x="0" y="0"/>
            <a:ext cx="9144000" cy="19812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tx1"/>
                </a:solidFill>
              </a:rPr>
              <a:t>শরিয়তের উৎস ৪টি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nah_book-810x4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41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842337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/>
              <a:t>সুন্নাহ বা রীতিনীতি</a:t>
            </a:r>
            <a:endParaRPr lang="en-US" sz="60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ran-700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066800"/>
            <a:ext cx="5181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chemeClr val="bg1"/>
                </a:solidFill>
              </a:rPr>
              <a:t>ইজমা বা ঐক্য মত 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106</Words>
  <Application>Microsoft Office PowerPoint</Application>
  <PresentationFormat>On-screen Show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 Computer</dc:creator>
  <cp:lastModifiedBy>Am Computer</cp:lastModifiedBy>
  <cp:revision>21</cp:revision>
  <dcterms:created xsi:type="dcterms:W3CDTF">2006-08-16T00:00:00Z</dcterms:created>
  <dcterms:modified xsi:type="dcterms:W3CDTF">2019-10-10T15:34:21Z</dcterms:modified>
</cp:coreProperties>
</file>