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7" r:id="rId2"/>
    <p:sldId id="279" r:id="rId3"/>
    <p:sldId id="283" r:id="rId4"/>
    <p:sldId id="284" r:id="rId5"/>
    <p:sldId id="260" r:id="rId6"/>
    <p:sldId id="289" r:id="rId7"/>
    <p:sldId id="262" r:id="rId8"/>
    <p:sldId id="271" r:id="rId9"/>
    <p:sldId id="263" r:id="rId10"/>
    <p:sldId id="275" r:id="rId11"/>
    <p:sldId id="276" r:id="rId12"/>
    <p:sldId id="264" r:id="rId13"/>
    <p:sldId id="277" r:id="rId14"/>
    <p:sldId id="282" r:id="rId15"/>
    <p:sldId id="290" r:id="rId16"/>
    <p:sldId id="278" r:id="rId17"/>
    <p:sldId id="265" r:id="rId18"/>
    <p:sldId id="285" r:id="rId19"/>
    <p:sldId id="292" r:id="rId20"/>
    <p:sldId id="291"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447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237" autoAdjust="0"/>
  </p:normalViewPr>
  <p:slideViewPr>
    <p:cSldViewPr>
      <p:cViewPr>
        <p:scale>
          <a:sx n="64" d="100"/>
          <a:sy n="64" d="100"/>
        </p:scale>
        <p:origin x="-1008"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1A65F-5D8F-4382-8C62-3B25E3C344C5}"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DE8C21AA-88D6-4F96-ABD7-364930A7A18F}">
      <dgm:prSet custT="1"/>
      <dgm:spPr/>
      <dgm:t>
        <a:bodyPr/>
        <a:lstStyle/>
        <a:p>
          <a:pPr algn="ctr"/>
          <a:r>
            <a:rPr lang="bn-BD" sz="6600" b="1" u="sng" dirty="0" smtClean="0">
              <a:latin typeface="NikoshBAN" pitchFamily="2" charset="0"/>
              <a:cs typeface="NikoshBAN" pitchFamily="2" charset="0"/>
            </a:rPr>
            <a:t>দলীয় কাজঃ </a:t>
          </a:r>
          <a:endParaRPr lang="en-US" sz="6600" b="1" u="sng" dirty="0"/>
        </a:p>
      </dgm:t>
    </dgm:pt>
    <dgm:pt modelId="{8FB946A9-0870-4AD3-906F-479FA3DDB700}" type="parTrans" cxnId="{C5957797-7F05-4644-827D-9C3CF3CC5523}">
      <dgm:prSet/>
      <dgm:spPr/>
      <dgm:t>
        <a:bodyPr/>
        <a:lstStyle/>
        <a:p>
          <a:endParaRPr lang="en-US" sz="1800"/>
        </a:p>
      </dgm:t>
    </dgm:pt>
    <dgm:pt modelId="{60F2ACC5-B251-48A8-8247-76F3DDAF085A}" type="sibTrans" cxnId="{C5957797-7F05-4644-827D-9C3CF3CC5523}">
      <dgm:prSet custT="1"/>
      <dgm:spPr>
        <a:solidFill>
          <a:srgbClr val="00B050">
            <a:alpha val="90000"/>
          </a:srgbClr>
        </a:solidFill>
      </dgm:spPr>
      <dgm:t>
        <a:bodyPr/>
        <a:lstStyle/>
        <a:p>
          <a:endParaRPr lang="en-US" sz="3600"/>
        </a:p>
      </dgm:t>
    </dgm:pt>
    <dgm:pt modelId="{4919F222-6AF3-401B-AA19-01BE6BD52401}">
      <dgm:prSet custT="1"/>
      <dgm:spPr/>
      <dgm:t>
        <a:bodyPr/>
        <a:lstStyle/>
        <a:p>
          <a:pPr algn="ctr"/>
          <a:r>
            <a:rPr lang="bn-BD" sz="4000" b="1" i="1" dirty="0" smtClean="0">
              <a:latin typeface="NikoshBAN" pitchFamily="2" charset="0"/>
              <a:cs typeface="NikoshBAN" pitchFamily="2" charset="0"/>
            </a:rPr>
            <a:t>১। সার্চ ইঞ্জিন কী ?</a:t>
          </a:r>
        </a:p>
      </dgm:t>
    </dgm:pt>
    <dgm:pt modelId="{6FFB0300-E821-47E5-ADE0-E5945A22A2BF}" type="parTrans" cxnId="{F3E4A161-EB72-469C-BA44-95313D433FAE}">
      <dgm:prSet/>
      <dgm:spPr/>
      <dgm:t>
        <a:bodyPr/>
        <a:lstStyle/>
        <a:p>
          <a:endParaRPr lang="en-US" sz="1800"/>
        </a:p>
      </dgm:t>
    </dgm:pt>
    <dgm:pt modelId="{5B6914A6-8D26-40A7-A61D-6C627EA06E51}" type="sibTrans" cxnId="{F3E4A161-EB72-469C-BA44-95313D433FAE}">
      <dgm:prSet custT="1"/>
      <dgm:spPr>
        <a:solidFill>
          <a:srgbClr val="92D050">
            <a:alpha val="90000"/>
          </a:srgbClr>
        </a:solidFill>
      </dgm:spPr>
      <dgm:t>
        <a:bodyPr/>
        <a:lstStyle/>
        <a:p>
          <a:endParaRPr lang="en-US" sz="3600"/>
        </a:p>
      </dgm:t>
    </dgm:pt>
    <dgm:pt modelId="{2F81F554-1FEA-4F85-930A-0BD5BAF47CE0}">
      <dgm:prSet custT="1"/>
      <dgm:spPr/>
      <dgm:t>
        <a:bodyPr/>
        <a:lstStyle/>
        <a:p>
          <a:pPr algn="ctr"/>
          <a:r>
            <a:rPr lang="bn-BD" sz="4000" b="1" i="1" dirty="0" smtClean="0">
              <a:latin typeface="NikoshBAN" pitchFamily="2" charset="0"/>
              <a:cs typeface="NikoshBAN" pitchFamily="2" charset="0"/>
            </a:rPr>
            <a:t>২। যে কোন ৪টি সার্চ ইঞ্জিনের নাম এড্রেসসহ লিখ।    </a:t>
          </a:r>
          <a:endParaRPr lang="en-US" sz="4000" b="1" i="1" dirty="0">
            <a:latin typeface="NikoshBAN" pitchFamily="2" charset="0"/>
            <a:cs typeface="NikoshBAN" pitchFamily="2" charset="0"/>
          </a:endParaRPr>
        </a:p>
      </dgm:t>
    </dgm:pt>
    <dgm:pt modelId="{C4D843F4-7E36-4A2D-9400-48EF5975DC70}" type="parTrans" cxnId="{95A84502-7E82-4911-ADF2-A72C8FB3BA50}">
      <dgm:prSet/>
      <dgm:spPr/>
      <dgm:t>
        <a:bodyPr/>
        <a:lstStyle/>
        <a:p>
          <a:endParaRPr lang="en-US" sz="1800"/>
        </a:p>
      </dgm:t>
    </dgm:pt>
    <dgm:pt modelId="{BDB638F0-071F-4727-934B-99B25F2BAEA4}" type="sibTrans" cxnId="{95A84502-7E82-4911-ADF2-A72C8FB3BA50}">
      <dgm:prSet/>
      <dgm:spPr/>
      <dgm:t>
        <a:bodyPr/>
        <a:lstStyle/>
        <a:p>
          <a:endParaRPr lang="en-US" sz="1800"/>
        </a:p>
      </dgm:t>
    </dgm:pt>
    <dgm:pt modelId="{E9749489-E229-4721-9E46-0E04BE021FD1}" type="pres">
      <dgm:prSet presAssocID="{3D11A65F-5D8F-4382-8C62-3B25E3C344C5}" presName="outerComposite" presStyleCnt="0">
        <dgm:presLayoutVars>
          <dgm:chMax val="5"/>
          <dgm:dir/>
          <dgm:resizeHandles val="exact"/>
        </dgm:presLayoutVars>
      </dgm:prSet>
      <dgm:spPr/>
      <dgm:t>
        <a:bodyPr/>
        <a:lstStyle/>
        <a:p>
          <a:endParaRPr lang="en-US"/>
        </a:p>
      </dgm:t>
    </dgm:pt>
    <dgm:pt modelId="{9F691BBC-CD9C-482D-B9E7-17404841E00E}" type="pres">
      <dgm:prSet presAssocID="{3D11A65F-5D8F-4382-8C62-3B25E3C344C5}" presName="dummyMaxCanvas" presStyleCnt="0">
        <dgm:presLayoutVars/>
      </dgm:prSet>
      <dgm:spPr/>
    </dgm:pt>
    <dgm:pt modelId="{605D7A15-E889-4309-A7A4-1F6B000C1559}" type="pres">
      <dgm:prSet presAssocID="{3D11A65F-5D8F-4382-8C62-3B25E3C344C5}" presName="ThreeNodes_1" presStyleLbl="node1" presStyleIdx="0" presStyleCnt="3" custScaleY="70370" custLinFactNeighborX="-1089" custLinFactNeighborY="14815">
        <dgm:presLayoutVars>
          <dgm:bulletEnabled val="1"/>
        </dgm:presLayoutVars>
      </dgm:prSet>
      <dgm:spPr/>
      <dgm:t>
        <a:bodyPr/>
        <a:lstStyle/>
        <a:p>
          <a:endParaRPr lang="en-US"/>
        </a:p>
      </dgm:t>
    </dgm:pt>
    <dgm:pt modelId="{3FB31E0A-D342-484A-9315-791FD01DDAB0}" type="pres">
      <dgm:prSet presAssocID="{3D11A65F-5D8F-4382-8C62-3B25E3C344C5}" presName="ThreeNodes_2" presStyleLbl="node1" presStyleIdx="1" presStyleCnt="3" custScaleY="66667" custLinFactNeighborY="-3704">
        <dgm:presLayoutVars>
          <dgm:bulletEnabled val="1"/>
        </dgm:presLayoutVars>
      </dgm:prSet>
      <dgm:spPr/>
      <dgm:t>
        <a:bodyPr/>
        <a:lstStyle/>
        <a:p>
          <a:endParaRPr lang="en-US"/>
        </a:p>
      </dgm:t>
    </dgm:pt>
    <dgm:pt modelId="{385824D2-DB89-4FBE-9E8E-54528761FDC7}" type="pres">
      <dgm:prSet presAssocID="{3D11A65F-5D8F-4382-8C62-3B25E3C344C5}" presName="ThreeNodes_3" presStyleLbl="node1" presStyleIdx="2" presStyleCnt="3" custScaleY="70370" custLinFactNeighborY="-25926">
        <dgm:presLayoutVars>
          <dgm:bulletEnabled val="1"/>
        </dgm:presLayoutVars>
      </dgm:prSet>
      <dgm:spPr/>
      <dgm:t>
        <a:bodyPr/>
        <a:lstStyle/>
        <a:p>
          <a:endParaRPr lang="en-US"/>
        </a:p>
      </dgm:t>
    </dgm:pt>
    <dgm:pt modelId="{82AA69AD-FFE7-4080-9688-EB4753A9B473}" type="pres">
      <dgm:prSet presAssocID="{3D11A65F-5D8F-4382-8C62-3B25E3C344C5}" presName="ThreeConn_1-2" presStyleLbl="fgAccFollowNode1" presStyleIdx="0" presStyleCnt="2" custLinFactNeighborY="28348">
        <dgm:presLayoutVars>
          <dgm:bulletEnabled val="1"/>
        </dgm:presLayoutVars>
      </dgm:prSet>
      <dgm:spPr/>
      <dgm:t>
        <a:bodyPr/>
        <a:lstStyle/>
        <a:p>
          <a:endParaRPr lang="en-US"/>
        </a:p>
      </dgm:t>
    </dgm:pt>
    <dgm:pt modelId="{9C42C76F-24B9-4CF5-8986-EC9BD017663A}" type="pres">
      <dgm:prSet presAssocID="{3D11A65F-5D8F-4382-8C62-3B25E3C344C5}" presName="ThreeConn_2-3" presStyleLbl="fgAccFollowNode1" presStyleIdx="1" presStyleCnt="2" custLinFactNeighborY="-7664">
        <dgm:presLayoutVars>
          <dgm:bulletEnabled val="1"/>
        </dgm:presLayoutVars>
      </dgm:prSet>
      <dgm:spPr/>
      <dgm:t>
        <a:bodyPr/>
        <a:lstStyle/>
        <a:p>
          <a:endParaRPr lang="en-US"/>
        </a:p>
      </dgm:t>
    </dgm:pt>
    <dgm:pt modelId="{60C06CF5-D94E-410E-B3D6-F8DB9EA243E8}" type="pres">
      <dgm:prSet presAssocID="{3D11A65F-5D8F-4382-8C62-3B25E3C344C5}" presName="ThreeNodes_1_text" presStyleLbl="node1" presStyleIdx="2" presStyleCnt="3">
        <dgm:presLayoutVars>
          <dgm:bulletEnabled val="1"/>
        </dgm:presLayoutVars>
      </dgm:prSet>
      <dgm:spPr/>
      <dgm:t>
        <a:bodyPr/>
        <a:lstStyle/>
        <a:p>
          <a:endParaRPr lang="en-US"/>
        </a:p>
      </dgm:t>
    </dgm:pt>
    <dgm:pt modelId="{0FDD7C9B-8A30-4300-A2AF-F28D7DA6D793}" type="pres">
      <dgm:prSet presAssocID="{3D11A65F-5D8F-4382-8C62-3B25E3C344C5}" presName="ThreeNodes_2_text" presStyleLbl="node1" presStyleIdx="2" presStyleCnt="3">
        <dgm:presLayoutVars>
          <dgm:bulletEnabled val="1"/>
        </dgm:presLayoutVars>
      </dgm:prSet>
      <dgm:spPr/>
      <dgm:t>
        <a:bodyPr/>
        <a:lstStyle/>
        <a:p>
          <a:endParaRPr lang="en-US"/>
        </a:p>
      </dgm:t>
    </dgm:pt>
    <dgm:pt modelId="{4CE48B1E-26D9-4F80-8D58-C5E437A72638}" type="pres">
      <dgm:prSet presAssocID="{3D11A65F-5D8F-4382-8C62-3B25E3C344C5}" presName="ThreeNodes_3_text" presStyleLbl="node1" presStyleIdx="2" presStyleCnt="3">
        <dgm:presLayoutVars>
          <dgm:bulletEnabled val="1"/>
        </dgm:presLayoutVars>
      </dgm:prSet>
      <dgm:spPr/>
      <dgm:t>
        <a:bodyPr/>
        <a:lstStyle/>
        <a:p>
          <a:endParaRPr lang="en-US"/>
        </a:p>
      </dgm:t>
    </dgm:pt>
  </dgm:ptLst>
  <dgm:cxnLst>
    <dgm:cxn modelId="{DB0EC87C-758C-4E36-A5FD-1A15D381E822}" type="presOf" srcId="{DE8C21AA-88D6-4F96-ABD7-364930A7A18F}" destId="{605D7A15-E889-4309-A7A4-1F6B000C1559}" srcOrd="0" destOrd="0" presId="urn:microsoft.com/office/officeart/2005/8/layout/vProcess5"/>
    <dgm:cxn modelId="{A135E946-F8B9-4260-BE28-DAC78DC7B636}" type="presOf" srcId="{5B6914A6-8D26-40A7-A61D-6C627EA06E51}" destId="{9C42C76F-24B9-4CF5-8986-EC9BD017663A}" srcOrd="0" destOrd="0" presId="urn:microsoft.com/office/officeart/2005/8/layout/vProcess5"/>
    <dgm:cxn modelId="{85EE0B0D-4CB1-4BDE-A02F-444E25F6B1F5}" type="presOf" srcId="{4919F222-6AF3-401B-AA19-01BE6BD52401}" destId="{3FB31E0A-D342-484A-9315-791FD01DDAB0}" srcOrd="0" destOrd="0" presId="urn:microsoft.com/office/officeart/2005/8/layout/vProcess5"/>
    <dgm:cxn modelId="{C5957797-7F05-4644-827D-9C3CF3CC5523}" srcId="{3D11A65F-5D8F-4382-8C62-3B25E3C344C5}" destId="{DE8C21AA-88D6-4F96-ABD7-364930A7A18F}" srcOrd="0" destOrd="0" parTransId="{8FB946A9-0870-4AD3-906F-479FA3DDB700}" sibTransId="{60F2ACC5-B251-48A8-8247-76F3DDAF085A}"/>
    <dgm:cxn modelId="{F3E4A161-EB72-469C-BA44-95313D433FAE}" srcId="{3D11A65F-5D8F-4382-8C62-3B25E3C344C5}" destId="{4919F222-6AF3-401B-AA19-01BE6BD52401}" srcOrd="1" destOrd="0" parTransId="{6FFB0300-E821-47E5-ADE0-E5945A22A2BF}" sibTransId="{5B6914A6-8D26-40A7-A61D-6C627EA06E51}"/>
    <dgm:cxn modelId="{95A84502-7E82-4911-ADF2-A72C8FB3BA50}" srcId="{3D11A65F-5D8F-4382-8C62-3B25E3C344C5}" destId="{2F81F554-1FEA-4F85-930A-0BD5BAF47CE0}" srcOrd="2" destOrd="0" parTransId="{C4D843F4-7E36-4A2D-9400-48EF5975DC70}" sibTransId="{BDB638F0-071F-4727-934B-99B25F2BAEA4}"/>
    <dgm:cxn modelId="{63F72364-2300-4D8F-B1ED-2EAA7467265D}" type="presOf" srcId="{4919F222-6AF3-401B-AA19-01BE6BD52401}" destId="{0FDD7C9B-8A30-4300-A2AF-F28D7DA6D793}" srcOrd="1" destOrd="0" presId="urn:microsoft.com/office/officeart/2005/8/layout/vProcess5"/>
    <dgm:cxn modelId="{3D048AC8-02AD-4BDF-B256-79804587B54E}" type="presOf" srcId="{2F81F554-1FEA-4F85-930A-0BD5BAF47CE0}" destId="{4CE48B1E-26D9-4F80-8D58-C5E437A72638}" srcOrd="1" destOrd="0" presId="urn:microsoft.com/office/officeart/2005/8/layout/vProcess5"/>
    <dgm:cxn modelId="{06F0D320-C082-41E2-ACD3-ECE81730DF1A}" type="presOf" srcId="{60F2ACC5-B251-48A8-8247-76F3DDAF085A}" destId="{82AA69AD-FFE7-4080-9688-EB4753A9B473}" srcOrd="0" destOrd="0" presId="urn:microsoft.com/office/officeart/2005/8/layout/vProcess5"/>
    <dgm:cxn modelId="{131F0DB3-864E-4DDB-BC8A-834E7BFEB61C}" type="presOf" srcId="{2F81F554-1FEA-4F85-930A-0BD5BAF47CE0}" destId="{385824D2-DB89-4FBE-9E8E-54528761FDC7}" srcOrd="0" destOrd="0" presId="urn:microsoft.com/office/officeart/2005/8/layout/vProcess5"/>
    <dgm:cxn modelId="{48DBE87E-7ECA-441E-9B54-DCB79B6C1A06}" type="presOf" srcId="{DE8C21AA-88D6-4F96-ABD7-364930A7A18F}" destId="{60C06CF5-D94E-410E-B3D6-F8DB9EA243E8}" srcOrd="1" destOrd="0" presId="urn:microsoft.com/office/officeart/2005/8/layout/vProcess5"/>
    <dgm:cxn modelId="{8EFF6283-B9CF-4740-8942-43B5650297B6}" type="presOf" srcId="{3D11A65F-5D8F-4382-8C62-3B25E3C344C5}" destId="{E9749489-E229-4721-9E46-0E04BE021FD1}" srcOrd="0" destOrd="0" presId="urn:microsoft.com/office/officeart/2005/8/layout/vProcess5"/>
    <dgm:cxn modelId="{CEC28B65-B9DF-45B1-BB9F-05605759F445}" type="presParOf" srcId="{E9749489-E229-4721-9E46-0E04BE021FD1}" destId="{9F691BBC-CD9C-482D-B9E7-17404841E00E}" srcOrd="0" destOrd="0" presId="urn:microsoft.com/office/officeart/2005/8/layout/vProcess5"/>
    <dgm:cxn modelId="{FE7CDEF8-98FA-44F3-A759-3949004E0591}" type="presParOf" srcId="{E9749489-E229-4721-9E46-0E04BE021FD1}" destId="{605D7A15-E889-4309-A7A4-1F6B000C1559}" srcOrd="1" destOrd="0" presId="urn:microsoft.com/office/officeart/2005/8/layout/vProcess5"/>
    <dgm:cxn modelId="{F87226D4-B385-4D7F-A89D-D2F3E95F740F}" type="presParOf" srcId="{E9749489-E229-4721-9E46-0E04BE021FD1}" destId="{3FB31E0A-D342-484A-9315-791FD01DDAB0}" srcOrd="2" destOrd="0" presId="urn:microsoft.com/office/officeart/2005/8/layout/vProcess5"/>
    <dgm:cxn modelId="{0DC36E44-6A83-4C7C-826A-99319D656FB3}" type="presParOf" srcId="{E9749489-E229-4721-9E46-0E04BE021FD1}" destId="{385824D2-DB89-4FBE-9E8E-54528761FDC7}" srcOrd="3" destOrd="0" presId="urn:microsoft.com/office/officeart/2005/8/layout/vProcess5"/>
    <dgm:cxn modelId="{5C2A6D68-26C8-4369-98F6-DAD726E0D538}" type="presParOf" srcId="{E9749489-E229-4721-9E46-0E04BE021FD1}" destId="{82AA69AD-FFE7-4080-9688-EB4753A9B473}" srcOrd="4" destOrd="0" presId="urn:microsoft.com/office/officeart/2005/8/layout/vProcess5"/>
    <dgm:cxn modelId="{BAD3D794-3F8C-4EE6-9858-0AE8D5ED5FB4}" type="presParOf" srcId="{E9749489-E229-4721-9E46-0E04BE021FD1}" destId="{9C42C76F-24B9-4CF5-8986-EC9BD017663A}" srcOrd="5" destOrd="0" presId="urn:microsoft.com/office/officeart/2005/8/layout/vProcess5"/>
    <dgm:cxn modelId="{2F9A570E-95BB-47E1-84FF-13F8F5ECDE21}" type="presParOf" srcId="{E9749489-E229-4721-9E46-0E04BE021FD1}" destId="{60C06CF5-D94E-410E-B3D6-F8DB9EA243E8}" srcOrd="6" destOrd="0" presId="urn:microsoft.com/office/officeart/2005/8/layout/vProcess5"/>
    <dgm:cxn modelId="{99DEB1BD-C089-406B-A50A-18643EF38F29}" type="presParOf" srcId="{E9749489-E229-4721-9E46-0E04BE021FD1}" destId="{0FDD7C9B-8A30-4300-A2AF-F28D7DA6D793}" srcOrd="7" destOrd="0" presId="urn:microsoft.com/office/officeart/2005/8/layout/vProcess5"/>
    <dgm:cxn modelId="{5E99716E-C6F7-4704-84A9-E9549239DBEC}" type="presParOf" srcId="{E9749489-E229-4721-9E46-0E04BE021FD1}" destId="{4CE48B1E-26D9-4F80-8D58-C5E437A72638}" srcOrd="8" destOrd="0" presId="urn:microsoft.com/office/officeart/2005/8/layout/vProcess5"/>
  </dgm:cxnLst>
  <dgm:bg>
    <a:blipFill>
      <a:blip xmlns:r="http://schemas.openxmlformats.org/officeDocument/2006/relationships" r:embed="rId1"/>
      <a:tile tx="0" ty="0" sx="100000" sy="100000" flip="none" algn="tl"/>
    </a:blipFill>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C6B27-84A1-4B79-94E1-A8A092746D2F}" type="datetimeFigureOut">
              <a:rPr lang="en-US" smtClean="0"/>
              <a:pPr/>
              <a:t>10/10/19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67152-DBEB-4C62-810E-8817ECA286F7}" type="slidenum">
              <a:rPr lang="en-US" smtClean="0"/>
              <a:pPr/>
              <a:t>‹#›</a:t>
            </a:fld>
            <a:endParaRPr lang="en-US"/>
          </a:p>
        </p:txBody>
      </p:sp>
    </p:spTree>
    <p:extLst>
      <p:ext uri="{BB962C8B-B14F-4D97-AF65-F5344CB8AC3E}">
        <p14:creationId xmlns="" xmlns:p14="http://schemas.microsoft.com/office/powerpoint/2010/main" val="391223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67152-DBEB-4C62-810E-8817ECA286F7}" type="slidenum">
              <a:rPr lang="en-US" smtClean="0"/>
              <a:pPr/>
              <a:t>2</a:t>
            </a:fld>
            <a:endParaRPr lang="en-US"/>
          </a:p>
        </p:txBody>
      </p:sp>
    </p:spTree>
    <p:extLst>
      <p:ext uri="{BB962C8B-B14F-4D97-AF65-F5344CB8AC3E}">
        <p14:creationId xmlns="" xmlns:p14="http://schemas.microsoft.com/office/powerpoint/2010/main" val="659028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10/10/19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10/10/19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10/10/19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10/10/19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10/10/19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10/10/19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newsflash/>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7"/>
          <p:cNvGrpSpPr/>
          <p:nvPr/>
        </p:nvGrpSpPr>
        <p:grpSpPr>
          <a:xfrm>
            <a:off x="-293914" y="0"/>
            <a:ext cx="9437914" cy="6858000"/>
            <a:chOff x="2301240" y="1676400"/>
            <a:chExt cx="4404360" cy="3200400"/>
          </a:xfrm>
        </p:grpSpPr>
        <p:pic>
          <p:nvPicPr>
            <p:cNvPr id="8" name="Picture 2" descr="C:\Documents and Settings\ConnectingClassRoom\Desktop\Personal Presentation\animated-antenna5.gif"/>
            <p:cNvPicPr>
              <a:picLocks noChangeAspect="1" noChangeArrowheads="1" noCrop="1"/>
            </p:cNvPicPr>
            <p:nvPr/>
          </p:nvPicPr>
          <p:blipFill>
            <a:blip r:embed="rId2"/>
            <a:srcRect/>
            <a:stretch>
              <a:fillRect/>
            </a:stretch>
          </p:blipFill>
          <p:spPr bwMode="auto">
            <a:xfrm flipH="1">
              <a:off x="2301240" y="1676400"/>
              <a:ext cx="2057400" cy="3200400"/>
            </a:xfrm>
            <a:prstGeom prst="rect">
              <a:avLst/>
            </a:prstGeom>
            <a:noFill/>
          </p:spPr>
        </p:pic>
        <p:pic>
          <p:nvPicPr>
            <p:cNvPr id="9" name="Picture 2" descr="C:\Documents and Settings\ConnectingClassRoom\Desktop\Personal Presentation\animated-antenna5.gif"/>
            <p:cNvPicPr>
              <a:picLocks noChangeAspect="1" noChangeArrowheads="1" noCrop="1"/>
            </p:cNvPicPr>
            <p:nvPr/>
          </p:nvPicPr>
          <p:blipFill>
            <a:blip r:embed="rId2"/>
            <a:srcRect/>
            <a:stretch>
              <a:fillRect/>
            </a:stretch>
          </p:blipFill>
          <p:spPr bwMode="auto">
            <a:xfrm>
              <a:off x="4358640" y="1676400"/>
              <a:ext cx="2346960" cy="3200400"/>
            </a:xfrm>
            <a:prstGeom prst="rect">
              <a:avLst/>
            </a:prstGeom>
            <a:noFill/>
          </p:spPr>
        </p:pic>
      </p:grpSp>
      <p:sp>
        <p:nvSpPr>
          <p:cNvPr id="13" name="TextBox 12"/>
          <p:cNvSpPr txBox="1"/>
          <p:nvPr/>
        </p:nvSpPr>
        <p:spPr>
          <a:xfrm>
            <a:off x="990600" y="304800"/>
            <a:ext cx="6781800" cy="1569660"/>
          </a:xfrm>
          <a:prstGeom prst="rect">
            <a:avLst/>
          </a:prstGeom>
          <a:noFill/>
        </p:spPr>
        <p:txBody>
          <a:bodyPr wrap="square" rtlCol="0">
            <a:spAutoFit/>
          </a:bodyPr>
          <a:lstStyle/>
          <a:p>
            <a:pPr algn="ctr"/>
            <a:r>
              <a:rPr lang="bn-BD" sz="9600" dirty="0" smtClean="0">
                <a:solidFill>
                  <a:srgbClr val="0070C0"/>
                </a:solidFill>
                <a:latin typeface="NikoshBAN" pitchFamily="2" charset="0"/>
                <a:cs typeface="NikoshBAN" pitchFamily="2" charset="0"/>
              </a:rPr>
              <a:t> সবাইকে শুভেচ্ছা </a:t>
            </a:r>
            <a:endParaRPr lang="en-US" sz="9600" dirty="0">
              <a:solidFill>
                <a:srgbClr val="0070C0"/>
              </a:solidFill>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85800"/>
            <a:ext cx="5029200" cy="8382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oAutofit/>
          </a:bodyPr>
          <a:lstStyle/>
          <a:p>
            <a:pPr algn="ctr"/>
            <a:r>
              <a:rPr lang="bn-BD" sz="5400" u="sng"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Web page</a:t>
            </a:r>
            <a:endParaRPr lang="en-US" sz="5400" u="sng"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Content Placeholder 2"/>
          <p:cNvSpPr>
            <a:spLocks noGrp="1"/>
          </p:cNvSpPr>
          <p:nvPr>
            <p:ph idx="1"/>
          </p:nvPr>
        </p:nvSpPr>
        <p:spPr>
          <a:xfrm>
            <a:off x="76200" y="2209800"/>
            <a:ext cx="8001000" cy="33528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a:normAutofit fontScale="92500"/>
          </a:bodyPr>
          <a:lstStyle/>
          <a:p>
            <a:r>
              <a:rPr lang="bn-BD" sz="4800" dirty="0" smtClean="0">
                <a:solidFill>
                  <a:schemeClr val="tx1"/>
                </a:solidFill>
                <a:latin typeface="NikoshBAN" pitchFamily="2" charset="0"/>
                <a:cs typeface="NikoshBAN" pitchFamily="2" charset="0"/>
              </a:rPr>
              <a:t>Webpage </a:t>
            </a:r>
            <a:r>
              <a:rPr lang="bn-IN" sz="4800" dirty="0" smtClean="0">
                <a:solidFill>
                  <a:schemeClr val="tx1"/>
                </a:solidFill>
                <a:latin typeface="NikoshBAN" pitchFamily="2" charset="0"/>
                <a:cs typeface="NikoshBAN" pitchFamily="2" charset="0"/>
              </a:rPr>
              <a:t>বিভিন্ন তথ্যবলীর সমন্বয়ে গঠিত একটি </a:t>
            </a:r>
            <a:r>
              <a:rPr lang="bn-BD" sz="4800" dirty="0" smtClean="0">
                <a:solidFill>
                  <a:schemeClr val="tx1"/>
                </a:solidFill>
                <a:latin typeface="NikoshBAN" pitchFamily="2" charset="0"/>
                <a:cs typeface="NikoshBAN" pitchFamily="2" charset="0"/>
              </a:rPr>
              <a:t>page</a:t>
            </a:r>
            <a:r>
              <a:rPr lang="bn-IN" sz="4800" dirty="0" smtClean="0">
                <a:solidFill>
                  <a:schemeClr val="tx1"/>
                </a:solidFill>
                <a:latin typeface="NikoshBAN" pitchFamily="2" charset="0"/>
                <a:cs typeface="NikoshBAN" pitchFamily="2" charset="0"/>
              </a:rPr>
              <a:t> বা </a:t>
            </a:r>
            <a:r>
              <a:rPr lang="bn-BD" sz="4800" dirty="0" smtClean="0">
                <a:solidFill>
                  <a:schemeClr val="tx1"/>
                </a:solidFill>
                <a:latin typeface="NikoshBAN" pitchFamily="2" charset="0"/>
                <a:cs typeface="NikoshBAN" pitchFamily="2" charset="0"/>
              </a:rPr>
              <a:t>File </a:t>
            </a:r>
            <a:r>
              <a:rPr lang="bn-IN" sz="4800" dirty="0" smtClean="0">
                <a:solidFill>
                  <a:schemeClr val="tx1"/>
                </a:solidFill>
                <a:latin typeface="NikoshBAN" pitchFamily="2" charset="0"/>
                <a:cs typeface="NikoshBAN" pitchFamily="2" charset="0"/>
              </a:rPr>
              <a:t>যার মাধ্যমে </a:t>
            </a:r>
            <a:r>
              <a:rPr lang="bn-BD" sz="4800" dirty="0" smtClean="0">
                <a:solidFill>
                  <a:schemeClr val="tx1"/>
                </a:solidFill>
                <a:latin typeface="NikoshBAN" pitchFamily="2" charset="0"/>
                <a:cs typeface="NikoshBAN" pitchFamily="2" charset="0"/>
              </a:rPr>
              <a:t>Internet</a:t>
            </a:r>
            <a:r>
              <a:rPr lang="bn-IN" sz="4800" dirty="0" smtClean="0">
                <a:solidFill>
                  <a:schemeClr val="tx1"/>
                </a:solidFill>
                <a:latin typeface="NikoshBAN" pitchFamily="2" charset="0"/>
                <a:cs typeface="NikoshBAN" pitchFamily="2" charset="0"/>
              </a:rPr>
              <a:t> ব্যবহারকারীরা বিভিন্ন ধরণের তথ্য আদান-প্রদান করতে পারে।</a:t>
            </a:r>
            <a:endParaRPr lang="en-US" sz="4800" dirty="0">
              <a:solidFill>
                <a:schemeClr val="tx1"/>
              </a:solidFill>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up)">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5486400" cy="11430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bn-BD" sz="5400" dirty="0" smtClean="0">
                <a:latin typeface="NikoshBAN" pitchFamily="2" charset="0"/>
                <a:cs typeface="NikoshBAN" pitchFamily="2" charset="0"/>
              </a:rPr>
              <a:t>Web  site</a:t>
            </a:r>
            <a:endParaRPr lang="en-US" sz="5400" dirty="0">
              <a:latin typeface="NikoshBAN" pitchFamily="2" charset="0"/>
              <a:cs typeface="NikoshBAN" pitchFamily="2" charset="0"/>
            </a:endParaRPr>
          </a:p>
        </p:txBody>
      </p:sp>
      <p:sp>
        <p:nvSpPr>
          <p:cNvPr id="3" name="Content Placeholder 2"/>
          <p:cNvSpPr>
            <a:spLocks noGrp="1"/>
          </p:cNvSpPr>
          <p:nvPr>
            <p:ph idx="1"/>
          </p:nvPr>
        </p:nvSpPr>
        <p:spPr>
          <a:xfrm>
            <a:off x="76200" y="1752600"/>
            <a:ext cx="7924800" cy="4495800"/>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bn-IN" sz="4400" dirty="0" smtClean="0">
                <a:solidFill>
                  <a:schemeClr val="tx1"/>
                </a:solidFill>
                <a:latin typeface="NikoshBAN" pitchFamily="2" charset="0"/>
                <a:cs typeface="NikoshBAN" pitchFamily="2" charset="0"/>
              </a:rPr>
              <a:t>সাধারণত: একাধিক </a:t>
            </a:r>
            <a:r>
              <a:rPr lang="bn-BD" sz="4400" dirty="0" smtClean="0">
                <a:solidFill>
                  <a:schemeClr val="tx1"/>
                </a:solidFill>
                <a:latin typeface="NikoshBAN" pitchFamily="2" charset="0"/>
                <a:cs typeface="NikoshBAN" pitchFamily="2" charset="0"/>
              </a:rPr>
              <a:t>Webpage</a:t>
            </a:r>
            <a:r>
              <a:rPr lang="bn-IN" sz="4400" dirty="0" smtClean="0">
                <a:solidFill>
                  <a:schemeClr val="tx1"/>
                </a:solidFill>
                <a:latin typeface="NikoshBAN" pitchFamily="2" charset="0"/>
                <a:cs typeface="NikoshBAN" pitchFamily="2" charset="0"/>
              </a:rPr>
              <a:t>-এর সমন্বয়ে গঠিত হয় একটি </a:t>
            </a:r>
            <a:r>
              <a:rPr lang="bn-BD" sz="4400" dirty="0" smtClean="0">
                <a:solidFill>
                  <a:schemeClr val="tx1"/>
                </a:solidFill>
                <a:latin typeface="NikoshBAN" pitchFamily="2" charset="0"/>
                <a:cs typeface="NikoshBAN" pitchFamily="2" charset="0"/>
              </a:rPr>
              <a:t>Website</a:t>
            </a:r>
            <a:r>
              <a:rPr lang="bn-IN" sz="4400" dirty="0" smtClean="0">
                <a:solidFill>
                  <a:schemeClr val="tx1"/>
                </a:solidFill>
                <a:latin typeface="NikoshBAN" pitchFamily="2" charset="0"/>
                <a:cs typeface="NikoshBAN" pitchFamily="2" charset="0"/>
              </a:rPr>
              <a:t>.</a:t>
            </a:r>
            <a:r>
              <a:rPr lang="bn-BD" sz="4400" dirty="0" smtClean="0">
                <a:solidFill>
                  <a:schemeClr val="tx1"/>
                </a:solidFill>
                <a:latin typeface="NikoshBAN" pitchFamily="2" charset="0"/>
                <a:cs typeface="NikoshBAN" pitchFamily="2" charset="0"/>
              </a:rPr>
              <a:t> Website</a:t>
            </a:r>
            <a:r>
              <a:rPr lang="bn-IN" sz="4400" dirty="0" smtClean="0">
                <a:solidFill>
                  <a:schemeClr val="tx1"/>
                </a:solidFill>
                <a:latin typeface="NikoshBAN" pitchFamily="2" charset="0"/>
                <a:cs typeface="NikoshBAN" pitchFamily="2" charset="0"/>
              </a:rPr>
              <a:t>-এ</a:t>
            </a:r>
            <a:r>
              <a:rPr lang="bn-BD" sz="4400" dirty="0" smtClean="0">
                <a:solidFill>
                  <a:schemeClr val="tx1"/>
                </a:solidFill>
                <a:latin typeface="NikoshBAN" pitchFamily="2" charset="0"/>
                <a:cs typeface="NikoshBAN" pitchFamily="2" charset="0"/>
              </a:rPr>
              <a:t> Webpage</a:t>
            </a:r>
            <a:r>
              <a:rPr lang="bn-IN" sz="4400" dirty="0" smtClean="0">
                <a:solidFill>
                  <a:schemeClr val="tx1"/>
                </a:solidFill>
                <a:latin typeface="NikoshBAN" pitchFamily="2" charset="0"/>
                <a:cs typeface="NikoshBAN" pitchFamily="2" charset="0"/>
              </a:rPr>
              <a:t> গুলো আলাদা </a:t>
            </a:r>
            <a:r>
              <a:rPr lang="bn-BD" sz="4400" dirty="0" smtClean="0">
                <a:solidFill>
                  <a:schemeClr val="tx1"/>
                </a:solidFill>
                <a:latin typeface="NikoshBAN" pitchFamily="2" charset="0"/>
                <a:cs typeface="NikoshBAN" pitchFamily="2" charset="0"/>
              </a:rPr>
              <a:t> File</a:t>
            </a:r>
            <a:r>
              <a:rPr lang="bn-IN" sz="4400" dirty="0" smtClean="0">
                <a:solidFill>
                  <a:schemeClr val="tx1"/>
                </a:solidFill>
                <a:latin typeface="NikoshBAN" pitchFamily="2" charset="0"/>
                <a:cs typeface="NikoshBAN" pitchFamily="2" charset="0"/>
              </a:rPr>
              <a:t>-এ সংরক্ষণ থাকে এবং এই </a:t>
            </a:r>
            <a:r>
              <a:rPr lang="bn-BD" sz="4400" dirty="0" smtClean="0">
                <a:solidFill>
                  <a:schemeClr val="tx1"/>
                </a:solidFill>
                <a:latin typeface="NikoshBAN" pitchFamily="2" charset="0"/>
                <a:cs typeface="NikoshBAN" pitchFamily="2" charset="0"/>
              </a:rPr>
              <a:t> File</a:t>
            </a:r>
            <a:r>
              <a:rPr lang="bn-IN" sz="4400" dirty="0" smtClean="0">
                <a:solidFill>
                  <a:schemeClr val="tx1"/>
                </a:solidFill>
                <a:latin typeface="NikoshBAN" pitchFamily="2" charset="0"/>
                <a:cs typeface="NikoshBAN" pitchFamily="2" charset="0"/>
              </a:rPr>
              <a:t> গুলো একটি আরেকটির সাথে সংযুক্ত থাকে।</a:t>
            </a:r>
            <a:endParaRPr lang="en-US" sz="4400" dirty="0">
              <a:solidFill>
                <a:schemeClr val="tx1"/>
              </a:solidFill>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ConnectingClassRoom\Desktop\Personal Presentation\opera_logo_256x256.png"/>
          <p:cNvPicPr>
            <a:picLocks noChangeAspect="1" noChangeArrowheads="1"/>
          </p:cNvPicPr>
          <p:nvPr/>
        </p:nvPicPr>
        <p:blipFill>
          <a:blip r:embed="rId2"/>
          <a:srcRect/>
          <a:stretch>
            <a:fillRect/>
          </a:stretch>
        </p:blipFill>
        <p:spPr bwMode="auto">
          <a:xfrm>
            <a:off x="1600200" y="3810000"/>
            <a:ext cx="2133600" cy="2133600"/>
          </a:xfrm>
          <a:prstGeom prst="rect">
            <a:avLst/>
          </a:prstGeom>
          <a:noFill/>
        </p:spPr>
      </p:pic>
      <p:pic>
        <p:nvPicPr>
          <p:cNvPr id="2054" name="Picture 6" descr="C:\Documents and Settings\ConnectingClassRoom\Desktop\Personal Presentation\Browsers_007.png"/>
          <p:cNvPicPr>
            <a:picLocks noChangeAspect="1" noChangeArrowheads="1"/>
          </p:cNvPicPr>
          <p:nvPr/>
        </p:nvPicPr>
        <p:blipFill>
          <a:blip r:embed="rId3"/>
          <a:srcRect/>
          <a:stretch>
            <a:fillRect/>
          </a:stretch>
        </p:blipFill>
        <p:spPr bwMode="auto">
          <a:xfrm>
            <a:off x="4648200" y="3962400"/>
            <a:ext cx="1981200" cy="1981200"/>
          </a:xfrm>
          <a:prstGeom prst="rect">
            <a:avLst/>
          </a:prstGeom>
          <a:noFill/>
        </p:spPr>
      </p:pic>
      <p:pic>
        <p:nvPicPr>
          <p:cNvPr id="2055" name="Picture 7" descr="C:\Documents and Settings\ConnectingClassRoom\Desktop\Personal Presentation\256-ie.png"/>
          <p:cNvPicPr>
            <a:picLocks noChangeAspect="1" noChangeArrowheads="1"/>
          </p:cNvPicPr>
          <p:nvPr/>
        </p:nvPicPr>
        <p:blipFill>
          <a:blip r:embed="rId4"/>
          <a:srcRect/>
          <a:stretch>
            <a:fillRect/>
          </a:stretch>
        </p:blipFill>
        <p:spPr bwMode="auto">
          <a:xfrm>
            <a:off x="3124200" y="1066800"/>
            <a:ext cx="2046636" cy="1905000"/>
          </a:xfrm>
          <a:prstGeom prst="rect">
            <a:avLst/>
          </a:prstGeom>
          <a:noFill/>
        </p:spPr>
      </p:pic>
      <p:grpSp>
        <p:nvGrpSpPr>
          <p:cNvPr id="2" name="Group 24"/>
          <p:cNvGrpSpPr/>
          <p:nvPr/>
        </p:nvGrpSpPr>
        <p:grpSpPr>
          <a:xfrm>
            <a:off x="304800" y="3048000"/>
            <a:ext cx="1981200" cy="690265"/>
            <a:chOff x="3063240" y="2286000"/>
            <a:chExt cx="1981200" cy="690265"/>
          </a:xfrm>
        </p:grpSpPr>
        <p:sp>
          <p:nvSpPr>
            <p:cNvPr id="22" name="TextBox 21"/>
            <p:cNvSpPr txBox="1"/>
            <p:nvPr/>
          </p:nvSpPr>
          <p:spPr>
            <a:xfrm>
              <a:off x="3063240" y="2514600"/>
              <a:ext cx="19812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2400" dirty="0" smtClean="0">
                  <a:latin typeface="NikoshBAN" pitchFamily="2" charset="0"/>
                  <a:cs typeface="NikoshBAN" pitchFamily="2" charset="0"/>
                </a:rPr>
                <a:t>মজিলা ফায়ারফক্স</a:t>
              </a:r>
              <a:endParaRPr lang="en-US" sz="2400" dirty="0">
                <a:latin typeface="NikoshBAN" pitchFamily="2" charset="0"/>
                <a:cs typeface="NikoshBAN" pitchFamily="2" charset="0"/>
              </a:endParaRPr>
            </a:p>
          </p:txBody>
        </p:sp>
        <p:sp>
          <p:nvSpPr>
            <p:cNvPr id="24" name="Up Arrow Callout 23"/>
            <p:cNvSpPr/>
            <p:nvPr/>
          </p:nvSpPr>
          <p:spPr>
            <a:xfrm>
              <a:off x="3063240" y="2286000"/>
              <a:ext cx="1981200" cy="68580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5"/>
          <p:cNvGrpSpPr/>
          <p:nvPr/>
        </p:nvGrpSpPr>
        <p:grpSpPr>
          <a:xfrm>
            <a:off x="3124200" y="2971800"/>
            <a:ext cx="2209800" cy="705505"/>
            <a:chOff x="3063239" y="2286000"/>
            <a:chExt cx="1995237" cy="705505"/>
          </a:xfrm>
        </p:grpSpPr>
        <p:sp>
          <p:nvSpPr>
            <p:cNvPr id="27" name="TextBox 26"/>
            <p:cNvSpPr txBox="1"/>
            <p:nvPr/>
          </p:nvSpPr>
          <p:spPr>
            <a:xfrm>
              <a:off x="3063239" y="2529840"/>
              <a:ext cx="199523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bn-BD" sz="2400" dirty="0" smtClean="0">
                  <a:latin typeface="NikoshBAN" pitchFamily="2" charset="0"/>
                  <a:cs typeface="NikoshBAN" pitchFamily="2" charset="0"/>
                </a:rPr>
                <a:t>ইন্টারনেট এক্সপ্লোরার</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8" name="Up Arrow Callout 27"/>
            <p:cNvSpPr/>
            <p:nvPr/>
          </p:nvSpPr>
          <p:spPr>
            <a:xfrm>
              <a:off x="3063240" y="2286000"/>
              <a:ext cx="1981200" cy="68580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8"/>
          <p:cNvGrpSpPr/>
          <p:nvPr/>
        </p:nvGrpSpPr>
        <p:grpSpPr>
          <a:xfrm>
            <a:off x="5791200" y="2971800"/>
            <a:ext cx="1995237" cy="705505"/>
            <a:chOff x="3063240" y="2286000"/>
            <a:chExt cx="1995237" cy="705505"/>
          </a:xfrm>
        </p:grpSpPr>
        <p:sp>
          <p:nvSpPr>
            <p:cNvPr id="30" name="TextBox 29"/>
            <p:cNvSpPr txBox="1"/>
            <p:nvPr/>
          </p:nvSpPr>
          <p:spPr>
            <a:xfrm>
              <a:off x="3063240" y="2529840"/>
              <a:ext cx="1995237"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bn-BD" sz="2400" dirty="0" smtClean="0">
                  <a:solidFill>
                    <a:schemeClr val="tx1"/>
                  </a:solidFill>
                  <a:latin typeface="NikoshBAN" pitchFamily="2" charset="0"/>
                  <a:cs typeface="NikoshBAN" pitchFamily="2" charset="0"/>
                </a:rPr>
                <a:t>গুগল ক্রোম</a:t>
              </a:r>
              <a:endParaRPr lang="en-US" sz="2400" dirty="0">
                <a:solidFill>
                  <a:schemeClr val="tx1"/>
                </a:solidFill>
                <a:latin typeface="NikoshBAN" pitchFamily="2" charset="0"/>
                <a:cs typeface="NikoshBAN" pitchFamily="2" charset="0"/>
              </a:endParaRPr>
            </a:p>
          </p:txBody>
        </p:sp>
        <p:sp>
          <p:nvSpPr>
            <p:cNvPr id="31" name="Up Arrow Callout 30"/>
            <p:cNvSpPr/>
            <p:nvPr/>
          </p:nvSpPr>
          <p:spPr>
            <a:xfrm>
              <a:off x="3063240" y="2286000"/>
              <a:ext cx="1981200" cy="68580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1"/>
          <p:cNvGrpSpPr/>
          <p:nvPr/>
        </p:nvGrpSpPr>
        <p:grpSpPr>
          <a:xfrm>
            <a:off x="1662362" y="5943600"/>
            <a:ext cx="1995238" cy="709970"/>
            <a:chOff x="3063240" y="2286000"/>
            <a:chExt cx="1995238" cy="709970"/>
          </a:xfrm>
        </p:grpSpPr>
        <p:sp>
          <p:nvSpPr>
            <p:cNvPr id="33" name="TextBox 32"/>
            <p:cNvSpPr txBox="1"/>
            <p:nvPr/>
          </p:nvSpPr>
          <p:spPr>
            <a:xfrm>
              <a:off x="3077277" y="2534305"/>
              <a:ext cx="1981201"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অপেরা</a:t>
              </a:r>
              <a:endParaRPr lang="en-US" sz="2400" dirty="0">
                <a:solidFill>
                  <a:schemeClr val="tx1">
                    <a:lumMod val="95000"/>
                    <a:lumOff val="5000"/>
                  </a:schemeClr>
                </a:solidFill>
                <a:latin typeface="NikoshBAN" pitchFamily="2" charset="0"/>
                <a:cs typeface="NikoshBAN" pitchFamily="2" charset="0"/>
              </a:endParaRPr>
            </a:p>
          </p:txBody>
        </p:sp>
        <p:sp>
          <p:nvSpPr>
            <p:cNvPr id="34" name="Up Arrow Callout 33"/>
            <p:cNvSpPr/>
            <p:nvPr/>
          </p:nvSpPr>
          <p:spPr>
            <a:xfrm>
              <a:off x="3063240" y="2286000"/>
              <a:ext cx="1981200" cy="68580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4"/>
          <p:cNvGrpSpPr/>
          <p:nvPr/>
        </p:nvGrpSpPr>
        <p:grpSpPr>
          <a:xfrm>
            <a:off x="4634163" y="5923895"/>
            <a:ext cx="1995237" cy="705505"/>
            <a:chOff x="3063240" y="2286000"/>
            <a:chExt cx="1995237" cy="705505"/>
          </a:xfrm>
        </p:grpSpPr>
        <p:sp>
          <p:nvSpPr>
            <p:cNvPr id="36" name="TextBox 35"/>
            <p:cNvSpPr txBox="1"/>
            <p:nvPr/>
          </p:nvSpPr>
          <p:spPr>
            <a:xfrm>
              <a:off x="3063240" y="2529840"/>
              <a:ext cx="199523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সাফারি</a:t>
              </a:r>
              <a:endParaRPr lang="en-US" sz="2400" dirty="0">
                <a:solidFill>
                  <a:schemeClr val="tx1">
                    <a:lumMod val="95000"/>
                    <a:lumOff val="5000"/>
                  </a:schemeClr>
                </a:solidFill>
                <a:latin typeface="NikoshBAN" pitchFamily="2" charset="0"/>
                <a:cs typeface="NikoshBAN" pitchFamily="2" charset="0"/>
              </a:endParaRPr>
            </a:p>
          </p:txBody>
        </p:sp>
        <p:sp>
          <p:nvSpPr>
            <p:cNvPr id="37" name="Up Arrow Callout 36"/>
            <p:cNvSpPr/>
            <p:nvPr/>
          </p:nvSpPr>
          <p:spPr>
            <a:xfrm>
              <a:off x="3063240" y="2286000"/>
              <a:ext cx="1981200" cy="68580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6" name="Picture 8" descr="C:\Documents and Settings\ConnectingClassRoom\Desktop\Personal Presentation\Google_Chrome_icon.jpg"/>
          <p:cNvPicPr>
            <a:picLocks noChangeAspect="1" noChangeArrowheads="1"/>
          </p:cNvPicPr>
          <p:nvPr/>
        </p:nvPicPr>
        <p:blipFill>
          <a:blip r:embed="rId5" cstate="print"/>
          <a:srcRect/>
          <a:stretch>
            <a:fillRect/>
          </a:stretch>
        </p:blipFill>
        <p:spPr bwMode="auto">
          <a:xfrm>
            <a:off x="5791200" y="1066800"/>
            <a:ext cx="1905000" cy="1905000"/>
          </a:xfrm>
          <a:prstGeom prst="rect">
            <a:avLst/>
          </a:prstGeom>
          <a:noFill/>
        </p:spPr>
      </p:pic>
      <p:sp>
        <p:nvSpPr>
          <p:cNvPr id="23" name="TextBox 22"/>
          <p:cNvSpPr txBox="1"/>
          <p:nvPr/>
        </p:nvSpPr>
        <p:spPr>
          <a:xfrm>
            <a:off x="1981200" y="76200"/>
            <a:ext cx="4807726" cy="92333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5400" b="1" u="sng" dirty="0" smtClean="0">
                <a:solidFill>
                  <a:schemeClr val="accent1"/>
                </a:solidFill>
                <a:effectLst>
                  <a:outerShdw blurRad="38100" dist="38100" dir="2700000" algn="tl">
                    <a:srgbClr val="000000">
                      <a:alpha val="43137"/>
                    </a:srgbClr>
                  </a:outerShdw>
                </a:effectLst>
                <a:latin typeface="NikoshBAN" pitchFamily="2" charset="0"/>
                <a:cs typeface="NikoshBAN" pitchFamily="2" charset="0"/>
              </a:rPr>
              <a:t>Web browser</a:t>
            </a:r>
            <a:endParaRPr lang="en-US" sz="5400" b="1" u="sng" dirty="0">
              <a:solidFill>
                <a:schemeClr val="accent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051" name="Picture 3" descr="C:\Documents and Settings\ConnectingClassRoom\Desktop\Personal Presentation\mozilla_firefox_logo.jpg"/>
          <p:cNvPicPr>
            <a:picLocks noChangeAspect="1" noChangeArrowheads="1"/>
          </p:cNvPicPr>
          <p:nvPr/>
        </p:nvPicPr>
        <p:blipFill>
          <a:blip r:embed="rId6"/>
          <a:srcRect l="23113" r="21019" b="7143"/>
          <a:stretch>
            <a:fillRect/>
          </a:stretch>
        </p:blipFill>
        <p:spPr bwMode="auto">
          <a:xfrm>
            <a:off x="381000" y="1066800"/>
            <a:ext cx="1828800" cy="19812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770" decel="100000"/>
                                        <p:tgtEl>
                                          <p:spTgt spid="2051"/>
                                        </p:tgtEl>
                                      </p:cBhvr>
                                    </p:animEffect>
                                    <p:animScale>
                                      <p:cBhvr>
                                        <p:cTn id="8" dur="770" decel="100000"/>
                                        <p:tgtEl>
                                          <p:spTgt spid="2051"/>
                                        </p:tgtEl>
                                      </p:cBhvr>
                                      <p:from x="10000" y="10000"/>
                                      <p:to x="200000" y="450000"/>
                                    </p:animScale>
                                    <p:animScale>
                                      <p:cBhvr>
                                        <p:cTn id="9" dur="1230" accel="100000" fill="hold">
                                          <p:stCondLst>
                                            <p:cond delay="770"/>
                                          </p:stCondLst>
                                        </p:cTn>
                                        <p:tgtEl>
                                          <p:spTgt spid="2051"/>
                                        </p:tgtEl>
                                      </p:cBhvr>
                                      <p:from x="200000" y="450000"/>
                                      <p:to x="100000" y="100000"/>
                                    </p:animScale>
                                    <p:set>
                                      <p:cBhvr>
                                        <p:cTn id="10" dur="770" fill="hold"/>
                                        <p:tgtEl>
                                          <p:spTgt spid="2051"/>
                                        </p:tgtEl>
                                        <p:attrNameLst>
                                          <p:attrName>ppt_x</p:attrName>
                                        </p:attrNameLst>
                                      </p:cBhvr>
                                      <p:to>
                                        <p:strVal val="(0.5)"/>
                                      </p:to>
                                    </p:set>
                                    <p:anim from="(0.5)" to="(#ppt_x)" calcmode="lin" valueType="num">
                                      <p:cBhvr>
                                        <p:cTn id="11" dur="1230" accel="100000" fill="hold">
                                          <p:stCondLst>
                                            <p:cond delay="770"/>
                                          </p:stCondLst>
                                        </p:cTn>
                                        <p:tgtEl>
                                          <p:spTgt spid="2051"/>
                                        </p:tgtEl>
                                        <p:attrNameLst>
                                          <p:attrName>ppt_x</p:attrName>
                                        </p:attrNameLst>
                                      </p:cBhvr>
                                    </p:anim>
                                    <p:set>
                                      <p:cBhvr>
                                        <p:cTn id="12" dur="770" fill="hold"/>
                                        <p:tgtEl>
                                          <p:spTgt spid="2051"/>
                                        </p:tgtEl>
                                        <p:attrNameLst>
                                          <p:attrName>ppt_y</p:attrName>
                                        </p:attrNameLst>
                                      </p:cBhvr>
                                      <p:to>
                                        <p:strVal val="(#ppt_y+0.4)"/>
                                      </p:to>
                                    </p:set>
                                    <p:anim from="(#ppt_y+0.4)" to="(#ppt_y)" calcmode="lin" valueType="num">
                                      <p:cBhvr>
                                        <p:cTn id="13" dur="1230" accel="100000" fill="hold">
                                          <p:stCondLst>
                                            <p:cond delay="770"/>
                                          </p:stCondLst>
                                        </p:cTn>
                                        <p:tgtEl>
                                          <p:spTgt spid="205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055"/>
                                        </p:tgtEl>
                                        <p:attrNameLst>
                                          <p:attrName>style.visibility</p:attrName>
                                        </p:attrNameLst>
                                      </p:cBhvr>
                                      <p:to>
                                        <p:strVal val="visible"/>
                                      </p:to>
                                    </p:set>
                                    <p:animEffect transition="in" filter="fade">
                                      <p:cBhvr>
                                        <p:cTn id="18" dur="770" decel="100000"/>
                                        <p:tgtEl>
                                          <p:spTgt spid="2055"/>
                                        </p:tgtEl>
                                      </p:cBhvr>
                                    </p:animEffect>
                                    <p:animScale>
                                      <p:cBhvr>
                                        <p:cTn id="19" dur="770" decel="100000"/>
                                        <p:tgtEl>
                                          <p:spTgt spid="2055"/>
                                        </p:tgtEl>
                                      </p:cBhvr>
                                      <p:from x="10000" y="10000"/>
                                      <p:to x="200000" y="450000"/>
                                    </p:animScale>
                                    <p:animScale>
                                      <p:cBhvr>
                                        <p:cTn id="20" dur="1230" accel="100000" fill="hold">
                                          <p:stCondLst>
                                            <p:cond delay="770"/>
                                          </p:stCondLst>
                                        </p:cTn>
                                        <p:tgtEl>
                                          <p:spTgt spid="2055"/>
                                        </p:tgtEl>
                                      </p:cBhvr>
                                      <p:from x="200000" y="450000"/>
                                      <p:to x="100000" y="100000"/>
                                    </p:animScale>
                                    <p:set>
                                      <p:cBhvr>
                                        <p:cTn id="21" dur="770" fill="hold"/>
                                        <p:tgtEl>
                                          <p:spTgt spid="2055"/>
                                        </p:tgtEl>
                                        <p:attrNameLst>
                                          <p:attrName>ppt_x</p:attrName>
                                        </p:attrNameLst>
                                      </p:cBhvr>
                                      <p:to>
                                        <p:strVal val="(0.5)"/>
                                      </p:to>
                                    </p:set>
                                    <p:anim from="(0.5)" to="(#ppt_x)" calcmode="lin" valueType="num">
                                      <p:cBhvr>
                                        <p:cTn id="22" dur="1230" accel="100000" fill="hold">
                                          <p:stCondLst>
                                            <p:cond delay="770"/>
                                          </p:stCondLst>
                                        </p:cTn>
                                        <p:tgtEl>
                                          <p:spTgt spid="2055"/>
                                        </p:tgtEl>
                                        <p:attrNameLst>
                                          <p:attrName>ppt_x</p:attrName>
                                        </p:attrNameLst>
                                      </p:cBhvr>
                                    </p:anim>
                                    <p:set>
                                      <p:cBhvr>
                                        <p:cTn id="23" dur="770" fill="hold"/>
                                        <p:tgtEl>
                                          <p:spTgt spid="2055"/>
                                        </p:tgtEl>
                                        <p:attrNameLst>
                                          <p:attrName>ppt_y</p:attrName>
                                        </p:attrNameLst>
                                      </p:cBhvr>
                                      <p:to>
                                        <p:strVal val="(#ppt_y+0.4)"/>
                                      </p:to>
                                    </p:set>
                                    <p:anim from="(#ppt_y+0.4)" to="(#ppt_y)" calcmode="lin" valueType="num">
                                      <p:cBhvr>
                                        <p:cTn id="24" dur="1230" accel="100000" fill="hold">
                                          <p:stCondLst>
                                            <p:cond delay="770"/>
                                          </p:stCondLst>
                                        </p:cTn>
                                        <p:tgtEl>
                                          <p:spTgt spid="2055"/>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fade">
                                      <p:cBhvr>
                                        <p:cTn id="29" dur="770" decel="100000"/>
                                        <p:tgtEl>
                                          <p:spTgt spid="2056"/>
                                        </p:tgtEl>
                                      </p:cBhvr>
                                    </p:animEffect>
                                    <p:animScale>
                                      <p:cBhvr>
                                        <p:cTn id="30" dur="770" decel="100000"/>
                                        <p:tgtEl>
                                          <p:spTgt spid="2056"/>
                                        </p:tgtEl>
                                      </p:cBhvr>
                                      <p:from x="10000" y="10000"/>
                                      <p:to x="200000" y="450000"/>
                                    </p:animScale>
                                    <p:animScale>
                                      <p:cBhvr>
                                        <p:cTn id="31" dur="1230" accel="100000" fill="hold">
                                          <p:stCondLst>
                                            <p:cond delay="770"/>
                                          </p:stCondLst>
                                        </p:cTn>
                                        <p:tgtEl>
                                          <p:spTgt spid="2056"/>
                                        </p:tgtEl>
                                      </p:cBhvr>
                                      <p:from x="200000" y="450000"/>
                                      <p:to x="100000" y="100000"/>
                                    </p:animScale>
                                    <p:set>
                                      <p:cBhvr>
                                        <p:cTn id="32" dur="770" fill="hold"/>
                                        <p:tgtEl>
                                          <p:spTgt spid="2056"/>
                                        </p:tgtEl>
                                        <p:attrNameLst>
                                          <p:attrName>ppt_x</p:attrName>
                                        </p:attrNameLst>
                                      </p:cBhvr>
                                      <p:to>
                                        <p:strVal val="(0.5)"/>
                                      </p:to>
                                    </p:set>
                                    <p:anim from="(0.5)" to="(#ppt_x)" calcmode="lin" valueType="num">
                                      <p:cBhvr>
                                        <p:cTn id="33" dur="1230" accel="100000" fill="hold">
                                          <p:stCondLst>
                                            <p:cond delay="770"/>
                                          </p:stCondLst>
                                        </p:cTn>
                                        <p:tgtEl>
                                          <p:spTgt spid="2056"/>
                                        </p:tgtEl>
                                        <p:attrNameLst>
                                          <p:attrName>ppt_x</p:attrName>
                                        </p:attrNameLst>
                                      </p:cBhvr>
                                    </p:anim>
                                    <p:set>
                                      <p:cBhvr>
                                        <p:cTn id="34" dur="770" fill="hold"/>
                                        <p:tgtEl>
                                          <p:spTgt spid="2056"/>
                                        </p:tgtEl>
                                        <p:attrNameLst>
                                          <p:attrName>ppt_y</p:attrName>
                                        </p:attrNameLst>
                                      </p:cBhvr>
                                      <p:to>
                                        <p:strVal val="(#ppt_y+0.4)"/>
                                      </p:to>
                                    </p:set>
                                    <p:anim from="(#ppt_y+0.4)" to="(#ppt_y)" calcmode="lin" valueType="num">
                                      <p:cBhvr>
                                        <p:cTn id="35" dur="1230" accel="100000" fill="hold">
                                          <p:stCondLst>
                                            <p:cond delay="770"/>
                                          </p:stCondLst>
                                        </p:cTn>
                                        <p:tgtEl>
                                          <p:spTgt spid="2056"/>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fade">
                                      <p:cBhvr>
                                        <p:cTn id="40" dur="770" decel="100000"/>
                                        <p:tgtEl>
                                          <p:spTgt spid="2052"/>
                                        </p:tgtEl>
                                      </p:cBhvr>
                                    </p:animEffect>
                                    <p:animScale>
                                      <p:cBhvr>
                                        <p:cTn id="41" dur="770" decel="100000"/>
                                        <p:tgtEl>
                                          <p:spTgt spid="2052"/>
                                        </p:tgtEl>
                                      </p:cBhvr>
                                      <p:from x="10000" y="10000"/>
                                      <p:to x="200000" y="450000"/>
                                    </p:animScale>
                                    <p:animScale>
                                      <p:cBhvr>
                                        <p:cTn id="42" dur="1230" accel="100000" fill="hold">
                                          <p:stCondLst>
                                            <p:cond delay="770"/>
                                          </p:stCondLst>
                                        </p:cTn>
                                        <p:tgtEl>
                                          <p:spTgt spid="2052"/>
                                        </p:tgtEl>
                                      </p:cBhvr>
                                      <p:from x="200000" y="450000"/>
                                      <p:to x="100000" y="100000"/>
                                    </p:animScale>
                                    <p:set>
                                      <p:cBhvr>
                                        <p:cTn id="43" dur="770" fill="hold"/>
                                        <p:tgtEl>
                                          <p:spTgt spid="2052"/>
                                        </p:tgtEl>
                                        <p:attrNameLst>
                                          <p:attrName>ppt_x</p:attrName>
                                        </p:attrNameLst>
                                      </p:cBhvr>
                                      <p:to>
                                        <p:strVal val="(0.5)"/>
                                      </p:to>
                                    </p:set>
                                    <p:anim from="(0.5)" to="(#ppt_x)" calcmode="lin" valueType="num">
                                      <p:cBhvr>
                                        <p:cTn id="44" dur="1230" accel="100000" fill="hold">
                                          <p:stCondLst>
                                            <p:cond delay="770"/>
                                          </p:stCondLst>
                                        </p:cTn>
                                        <p:tgtEl>
                                          <p:spTgt spid="2052"/>
                                        </p:tgtEl>
                                        <p:attrNameLst>
                                          <p:attrName>ppt_x</p:attrName>
                                        </p:attrNameLst>
                                      </p:cBhvr>
                                    </p:anim>
                                    <p:set>
                                      <p:cBhvr>
                                        <p:cTn id="45" dur="770" fill="hold"/>
                                        <p:tgtEl>
                                          <p:spTgt spid="2052"/>
                                        </p:tgtEl>
                                        <p:attrNameLst>
                                          <p:attrName>ppt_y</p:attrName>
                                        </p:attrNameLst>
                                      </p:cBhvr>
                                      <p:to>
                                        <p:strVal val="(#ppt_y+0.4)"/>
                                      </p:to>
                                    </p:set>
                                    <p:anim from="(#ppt_y+0.4)" to="(#ppt_y)" calcmode="lin" valueType="num">
                                      <p:cBhvr>
                                        <p:cTn id="46" dur="1230" accel="100000" fill="hold">
                                          <p:stCondLst>
                                            <p:cond delay="770"/>
                                          </p:stCondLst>
                                        </p:cTn>
                                        <p:tgtEl>
                                          <p:spTgt spid="2052"/>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2054"/>
                                        </p:tgtEl>
                                        <p:attrNameLst>
                                          <p:attrName>style.visibility</p:attrName>
                                        </p:attrNameLst>
                                      </p:cBhvr>
                                      <p:to>
                                        <p:strVal val="visible"/>
                                      </p:to>
                                    </p:set>
                                    <p:animEffect transition="in" filter="fade">
                                      <p:cBhvr>
                                        <p:cTn id="51" dur="770" decel="100000"/>
                                        <p:tgtEl>
                                          <p:spTgt spid="2054"/>
                                        </p:tgtEl>
                                      </p:cBhvr>
                                    </p:animEffect>
                                    <p:animScale>
                                      <p:cBhvr>
                                        <p:cTn id="52" dur="770" decel="100000"/>
                                        <p:tgtEl>
                                          <p:spTgt spid="2054"/>
                                        </p:tgtEl>
                                      </p:cBhvr>
                                      <p:from x="10000" y="10000"/>
                                      <p:to x="200000" y="450000"/>
                                    </p:animScale>
                                    <p:animScale>
                                      <p:cBhvr>
                                        <p:cTn id="53" dur="1230" accel="100000" fill="hold">
                                          <p:stCondLst>
                                            <p:cond delay="770"/>
                                          </p:stCondLst>
                                        </p:cTn>
                                        <p:tgtEl>
                                          <p:spTgt spid="2054"/>
                                        </p:tgtEl>
                                      </p:cBhvr>
                                      <p:from x="200000" y="450000"/>
                                      <p:to x="100000" y="100000"/>
                                    </p:animScale>
                                    <p:set>
                                      <p:cBhvr>
                                        <p:cTn id="54" dur="770" fill="hold"/>
                                        <p:tgtEl>
                                          <p:spTgt spid="2054"/>
                                        </p:tgtEl>
                                        <p:attrNameLst>
                                          <p:attrName>ppt_x</p:attrName>
                                        </p:attrNameLst>
                                      </p:cBhvr>
                                      <p:to>
                                        <p:strVal val="(0.5)"/>
                                      </p:to>
                                    </p:set>
                                    <p:anim from="(0.5)" to="(#ppt_x)" calcmode="lin" valueType="num">
                                      <p:cBhvr>
                                        <p:cTn id="55" dur="1230" accel="100000" fill="hold">
                                          <p:stCondLst>
                                            <p:cond delay="770"/>
                                          </p:stCondLst>
                                        </p:cTn>
                                        <p:tgtEl>
                                          <p:spTgt spid="2054"/>
                                        </p:tgtEl>
                                        <p:attrNameLst>
                                          <p:attrName>ppt_x</p:attrName>
                                        </p:attrNameLst>
                                      </p:cBhvr>
                                    </p:anim>
                                    <p:set>
                                      <p:cBhvr>
                                        <p:cTn id="56" dur="770" fill="hold"/>
                                        <p:tgtEl>
                                          <p:spTgt spid="2054"/>
                                        </p:tgtEl>
                                        <p:attrNameLst>
                                          <p:attrName>ppt_y</p:attrName>
                                        </p:attrNameLst>
                                      </p:cBhvr>
                                      <p:to>
                                        <p:strVal val="(#ppt_y+0.4)"/>
                                      </p:to>
                                    </p:set>
                                    <p:anim from="(#ppt_y+0.4)" to="(#ppt_y)" calcmode="lin" valueType="num">
                                      <p:cBhvr>
                                        <p:cTn id="57" dur="1230" accel="100000" fill="hold">
                                          <p:stCondLst>
                                            <p:cond delay="770"/>
                                          </p:stCondLst>
                                        </p:cTn>
                                        <p:tgtEl>
                                          <p:spTgt spid="2054"/>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 calcmode="lin" valueType="num">
                                      <p:cBhvr>
                                        <p:cTn id="64" dur="500" fill="hold"/>
                                        <p:tgtEl>
                                          <p:spTgt spid="2"/>
                                        </p:tgtEl>
                                        <p:attrNameLst>
                                          <p:attrName>style.rotation</p:attrName>
                                        </p:attrNameLst>
                                      </p:cBhvr>
                                      <p:tavLst>
                                        <p:tav tm="0">
                                          <p:val>
                                            <p:fltVal val="360"/>
                                          </p:val>
                                        </p:tav>
                                        <p:tav tm="100000">
                                          <p:val>
                                            <p:fltVal val="0"/>
                                          </p:val>
                                        </p:tav>
                                      </p:tavLst>
                                    </p:anim>
                                    <p:animEffect transition="in" filter="fade">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 calcmode="lin" valueType="num">
                                      <p:cBhvr>
                                        <p:cTn id="72" dur="500" fill="hold"/>
                                        <p:tgtEl>
                                          <p:spTgt spid="3"/>
                                        </p:tgtEl>
                                        <p:attrNameLst>
                                          <p:attrName>style.rotation</p:attrName>
                                        </p:attrNameLst>
                                      </p:cBhvr>
                                      <p:tavLst>
                                        <p:tav tm="0">
                                          <p:val>
                                            <p:fltVal val="360"/>
                                          </p:val>
                                        </p:tav>
                                        <p:tav tm="100000">
                                          <p:val>
                                            <p:fltVal val="0"/>
                                          </p:val>
                                        </p:tav>
                                      </p:tavLst>
                                    </p:anim>
                                    <p:animEffect transition="in" filter="fade">
                                      <p:cBhvr>
                                        <p:cTn id="73" dur="5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 calcmode="lin" valueType="num">
                                      <p:cBhvr>
                                        <p:cTn id="78" dur="500" fill="hold"/>
                                        <p:tgtEl>
                                          <p:spTgt spid="4"/>
                                        </p:tgtEl>
                                        <p:attrNameLst>
                                          <p:attrName>ppt_w</p:attrName>
                                        </p:attrNameLst>
                                      </p:cBhvr>
                                      <p:tavLst>
                                        <p:tav tm="0">
                                          <p:val>
                                            <p:fltVal val="0"/>
                                          </p:val>
                                        </p:tav>
                                        <p:tav tm="100000">
                                          <p:val>
                                            <p:strVal val="#ppt_w"/>
                                          </p:val>
                                        </p:tav>
                                      </p:tavLst>
                                    </p:anim>
                                    <p:anim calcmode="lin" valueType="num">
                                      <p:cBhvr>
                                        <p:cTn id="79" dur="500" fill="hold"/>
                                        <p:tgtEl>
                                          <p:spTgt spid="4"/>
                                        </p:tgtEl>
                                        <p:attrNameLst>
                                          <p:attrName>ppt_h</p:attrName>
                                        </p:attrNameLst>
                                      </p:cBhvr>
                                      <p:tavLst>
                                        <p:tav tm="0">
                                          <p:val>
                                            <p:fltVal val="0"/>
                                          </p:val>
                                        </p:tav>
                                        <p:tav tm="100000">
                                          <p:val>
                                            <p:strVal val="#ppt_h"/>
                                          </p:val>
                                        </p:tav>
                                      </p:tavLst>
                                    </p:anim>
                                    <p:anim calcmode="lin" valueType="num">
                                      <p:cBhvr>
                                        <p:cTn id="80" dur="500" fill="hold"/>
                                        <p:tgtEl>
                                          <p:spTgt spid="4"/>
                                        </p:tgtEl>
                                        <p:attrNameLst>
                                          <p:attrName>style.rotation</p:attrName>
                                        </p:attrNameLst>
                                      </p:cBhvr>
                                      <p:tavLst>
                                        <p:tav tm="0">
                                          <p:val>
                                            <p:fltVal val="360"/>
                                          </p:val>
                                        </p:tav>
                                        <p:tav tm="100000">
                                          <p:val>
                                            <p:fltVal val="0"/>
                                          </p:val>
                                        </p:tav>
                                      </p:tavLst>
                                    </p:anim>
                                    <p:animEffect transition="in" filter="fade">
                                      <p:cBhvr>
                                        <p:cTn id="81" dur="5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p:cTn id="86" dur="500" fill="hold"/>
                                        <p:tgtEl>
                                          <p:spTgt spid="5"/>
                                        </p:tgtEl>
                                        <p:attrNameLst>
                                          <p:attrName>ppt_w</p:attrName>
                                        </p:attrNameLst>
                                      </p:cBhvr>
                                      <p:tavLst>
                                        <p:tav tm="0">
                                          <p:val>
                                            <p:fltVal val="0"/>
                                          </p:val>
                                        </p:tav>
                                        <p:tav tm="100000">
                                          <p:val>
                                            <p:strVal val="#ppt_w"/>
                                          </p:val>
                                        </p:tav>
                                      </p:tavLst>
                                    </p:anim>
                                    <p:anim calcmode="lin" valueType="num">
                                      <p:cBhvr>
                                        <p:cTn id="87" dur="500" fill="hold"/>
                                        <p:tgtEl>
                                          <p:spTgt spid="5"/>
                                        </p:tgtEl>
                                        <p:attrNameLst>
                                          <p:attrName>ppt_h</p:attrName>
                                        </p:attrNameLst>
                                      </p:cBhvr>
                                      <p:tavLst>
                                        <p:tav tm="0">
                                          <p:val>
                                            <p:fltVal val="0"/>
                                          </p:val>
                                        </p:tav>
                                        <p:tav tm="100000">
                                          <p:val>
                                            <p:strVal val="#ppt_h"/>
                                          </p:val>
                                        </p:tav>
                                      </p:tavLst>
                                    </p:anim>
                                    <p:anim calcmode="lin" valueType="num">
                                      <p:cBhvr>
                                        <p:cTn id="88" dur="500" fill="hold"/>
                                        <p:tgtEl>
                                          <p:spTgt spid="5"/>
                                        </p:tgtEl>
                                        <p:attrNameLst>
                                          <p:attrName>style.rotation</p:attrName>
                                        </p:attrNameLst>
                                      </p:cBhvr>
                                      <p:tavLst>
                                        <p:tav tm="0">
                                          <p:val>
                                            <p:fltVal val="360"/>
                                          </p:val>
                                        </p:tav>
                                        <p:tav tm="100000">
                                          <p:val>
                                            <p:fltVal val="0"/>
                                          </p:val>
                                        </p:tav>
                                      </p:tavLst>
                                    </p:anim>
                                    <p:animEffect transition="in" filter="fade">
                                      <p:cBhvr>
                                        <p:cTn id="89" dur="5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49" presetClass="entr" presetSubtype="0" decel="100000" fill="hold" nodeType="click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80">
                                          <p:stCondLst>
                                            <p:cond delay="0"/>
                                          </p:stCondLst>
                                        </p:cTn>
                                        <p:tgtEl>
                                          <p:spTgt spid="23"/>
                                        </p:tgtEl>
                                      </p:cBhvr>
                                    </p:animEffect>
                                    <p:anim calcmode="lin" valueType="num">
                                      <p:cBhvr>
                                        <p:cTn id="10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8" dur="26">
                                          <p:stCondLst>
                                            <p:cond delay="650"/>
                                          </p:stCondLst>
                                        </p:cTn>
                                        <p:tgtEl>
                                          <p:spTgt spid="23"/>
                                        </p:tgtEl>
                                      </p:cBhvr>
                                      <p:to x="100000" y="60000"/>
                                    </p:animScale>
                                    <p:animScale>
                                      <p:cBhvr>
                                        <p:cTn id="109" dur="166" decel="50000">
                                          <p:stCondLst>
                                            <p:cond delay="676"/>
                                          </p:stCondLst>
                                        </p:cTn>
                                        <p:tgtEl>
                                          <p:spTgt spid="23"/>
                                        </p:tgtEl>
                                      </p:cBhvr>
                                      <p:to x="100000" y="100000"/>
                                    </p:animScale>
                                    <p:animScale>
                                      <p:cBhvr>
                                        <p:cTn id="110" dur="26">
                                          <p:stCondLst>
                                            <p:cond delay="1312"/>
                                          </p:stCondLst>
                                        </p:cTn>
                                        <p:tgtEl>
                                          <p:spTgt spid="23"/>
                                        </p:tgtEl>
                                      </p:cBhvr>
                                      <p:to x="100000" y="80000"/>
                                    </p:animScale>
                                    <p:animScale>
                                      <p:cBhvr>
                                        <p:cTn id="111" dur="166" decel="50000">
                                          <p:stCondLst>
                                            <p:cond delay="1338"/>
                                          </p:stCondLst>
                                        </p:cTn>
                                        <p:tgtEl>
                                          <p:spTgt spid="23"/>
                                        </p:tgtEl>
                                      </p:cBhvr>
                                      <p:to x="100000" y="100000"/>
                                    </p:animScale>
                                    <p:animScale>
                                      <p:cBhvr>
                                        <p:cTn id="112" dur="26">
                                          <p:stCondLst>
                                            <p:cond delay="1642"/>
                                          </p:stCondLst>
                                        </p:cTn>
                                        <p:tgtEl>
                                          <p:spTgt spid="23"/>
                                        </p:tgtEl>
                                      </p:cBhvr>
                                      <p:to x="100000" y="90000"/>
                                    </p:animScale>
                                    <p:animScale>
                                      <p:cBhvr>
                                        <p:cTn id="113" dur="166" decel="50000">
                                          <p:stCondLst>
                                            <p:cond delay="1668"/>
                                          </p:stCondLst>
                                        </p:cTn>
                                        <p:tgtEl>
                                          <p:spTgt spid="23"/>
                                        </p:tgtEl>
                                      </p:cBhvr>
                                      <p:to x="100000" y="100000"/>
                                    </p:animScale>
                                    <p:animScale>
                                      <p:cBhvr>
                                        <p:cTn id="114" dur="26">
                                          <p:stCondLst>
                                            <p:cond delay="1808"/>
                                          </p:stCondLst>
                                        </p:cTn>
                                        <p:tgtEl>
                                          <p:spTgt spid="23"/>
                                        </p:tgtEl>
                                      </p:cBhvr>
                                      <p:to x="100000" y="95000"/>
                                    </p:animScale>
                                    <p:animScale>
                                      <p:cBhvr>
                                        <p:cTn id="115"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553200" cy="1066800"/>
          </a:xfrm>
          <a:blipFill>
            <a:blip r:embed="rId2"/>
            <a:tile tx="0" ty="0" sx="100000" sy="100000" flip="none" algn="tl"/>
          </a:blip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bn-BD" sz="5400" dirty="0" smtClean="0">
                <a:latin typeface="NikoshBAN" pitchFamily="2" charset="0"/>
                <a:cs typeface="NikoshBAN" pitchFamily="2" charset="0"/>
              </a:rPr>
              <a:t>Web browser</a:t>
            </a:r>
            <a:endParaRPr lang="en-US" sz="5400" dirty="0">
              <a:latin typeface="NikoshBAN" pitchFamily="2" charset="0"/>
              <a:cs typeface="NikoshBAN" pitchFamily="2" charset="0"/>
            </a:endParaRPr>
          </a:p>
        </p:txBody>
      </p:sp>
      <p:sp>
        <p:nvSpPr>
          <p:cNvPr id="3" name="Content Placeholder 2"/>
          <p:cNvSpPr>
            <a:spLocks noGrp="1"/>
          </p:cNvSpPr>
          <p:nvPr>
            <p:ph idx="1"/>
          </p:nvPr>
        </p:nvSpPr>
        <p:spPr>
          <a:xfrm>
            <a:off x="76200" y="1447800"/>
            <a:ext cx="8001000" cy="51054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r>
              <a:rPr lang="bn-BD" sz="4000" dirty="0" smtClean="0">
                <a:solidFill>
                  <a:schemeClr val="tx1"/>
                </a:solidFill>
                <a:latin typeface="NikoshBAN" pitchFamily="2" charset="0"/>
                <a:cs typeface="NikoshBAN" pitchFamily="2" charset="0"/>
              </a:rPr>
              <a:t>Inter</a:t>
            </a:r>
            <a:r>
              <a:rPr lang="en-US" sz="4000" dirty="0" smtClean="0">
                <a:solidFill>
                  <a:schemeClr val="tx1"/>
                </a:solidFill>
                <a:latin typeface="NikoshBAN" pitchFamily="2" charset="0"/>
                <a:cs typeface="NikoshBAN" pitchFamily="2" charset="0"/>
              </a:rPr>
              <a:t>net</a:t>
            </a:r>
            <a:r>
              <a:rPr lang="bn-BD" sz="4000" dirty="0" smtClean="0">
                <a:solidFill>
                  <a:schemeClr val="tx1"/>
                </a:solidFill>
                <a:latin typeface="NikoshBAN" pitchFamily="2" charset="0"/>
                <a:cs typeface="NikoshBAN" pitchFamily="2" charset="0"/>
              </a:rPr>
              <a:t>-</a:t>
            </a:r>
            <a:r>
              <a:rPr lang="bn-IN" sz="4000" dirty="0" smtClean="0">
                <a:solidFill>
                  <a:schemeClr val="tx1"/>
                </a:solidFill>
                <a:latin typeface="NikoshBAN" pitchFamily="2" charset="0"/>
                <a:cs typeface="NikoshBAN" pitchFamily="2" charset="0"/>
              </a:rPr>
              <a:t>এ প্রবেশ করার জন্য একটি</a:t>
            </a:r>
            <a:r>
              <a:rPr lang="bn-BD" sz="4000" dirty="0" smtClean="0">
                <a:solidFill>
                  <a:schemeClr val="tx1"/>
                </a:solidFill>
                <a:latin typeface="NikoshBAN" pitchFamily="2" charset="0"/>
                <a:cs typeface="NikoshBAN" pitchFamily="2" charset="0"/>
              </a:rPr>
              <a:t> Program </a:t>
            </a:r>
            <a:r>
              <a:rPr lang="bn-IN" sz="4000" dirty="0" smtClean="0">
                <a:solidFill>
                  <a:schemeClr val="tx1"/>
                </a:solidFill>
                <a:latin typeface="NikoshBAN" pitchFamily="2" charset="0"/>
                <a:cs typeface="NikoshBAN" pitchFamily="2" charset="0"/>
              </a:rPr>
              <a:t>ব্যবহার করা হয়। যেটি যেকোন কাঙ্ক্ষিত </a:t>
            </a:r>
            <a:r>
              <a:rPr lang="bn-BD" sz="4000" dirty="0" smtClean="0">
                <a:solidFill>
                  <a:schemeClr val="tx1"/>
                </a:solidFill>
                <a:latin typeface="NikoshBAN" pitchFamily="2" charset="0"/>
                <a:cs typeface="NikoshBAN" pitchFamily="2" charset="0"/>
              </a:rPr>
              <a:t> Webpage </a:t>
            </a:r>
            <a:r>
              <a:rPr lang="bn-IN" sz="4000" dirty="0" smtClean="0">
                <a:solidFill>
                  <a:schemeClr val="tx1"/>
                </a:solidFill>
                <a:latin typeface="NikoshBAN" pitchFamily="2" charset="0"/>
                <a:cs typeface="NikoshBAN" pitchFamily="2" charset="0"/>
              </a:rPr>
              <a:t>বা </a:t>
            </a:r>
            <a:r>
              <a:rPr lang="bn-BD" sz="4000" dirty="0" smtClean="0">
                <a:solidFill>
                  <a:schemeClr val="tx1"/>
                </a:solidFill>
                <a:latin typeface="NikoshBAN" pitchFamily="2" charset="0"/>
                <a:cs typeface="NikoshBAN" pitchFamily="2" charset="0"/>
              </a:rPr>
              <a:t>Website</a:t>
            </a:r>
            <a:r>
              <a:rPr lang="bn-IN" sz="4000" dirty="0" smtClean="0">
                <a:solidFill>
                  <a:schemeClr val="tx1"/>
                </a:solidFill>
                <a:latin typeface="NikoshBAN" pitchFamily="2" charset="0"/>
                <a:cs typeface="NikoshBAN" pitchFamily="2" charset="0"/>
              </a:rPr>
              <a:t> থেকে তথ্য আদান-প্রদান করতে সহায়তা করে। যেমন-</a:t>
            </a:r>
            <a:r>
              <a:rPr lang="bn-BD" sz="4000" dirty="0" smtClean="0">
                <a:solidFill>
                  <a:schemeClr val="tx1"/>
                </a:solidFill>
                <a:latin typeface="NikoshBAN" pitchFamily="2" charset="0"/>
                <a:cs typeface="NikoshBAN" pitchFamily="2" charset="0"/>
              </a:rPr>
              <a:t> Internet Explorer </a:t>
            </a:r>
            <a:r>
              <a:rPr lang="bn-IN" sz="4000" dirty="0" smtClean="0">
                <a:solidFill>
                  <a:schemeClr val="tx1"/>
                </a:solidFill>
                <a:latin typeface="NikoshBAN" pitchFamily="2" charset="0"/>
                <a:cs typeface="NikoshBAN" pitchFamily="2" charset="0"/>
              </a:rPr>
              <a:t>একটি </a:t>
            </a:r>
            <a:r>
              <a:rPr lang="bn-BD" sz="4000" dirty="0" smtClean="0">
                <a:solidFill>
                  <a:schemeClr val="tx1"/>
                </a:solidFill>
                <a:latin typeface="NikoshBAN" pitchFamily="2" charset="0"/>
                <a:cs typeface="NikoshBAN" pitchFamily="2" charset="0"/>
              </a:rPr>
              <a:t>Web browser</a:t>
            </a:r>
            <a:r>
              <a:rPr lang="bn-IN" sz="4000" dirty="0" smtClean="0">
                <a:solidFill>
                  <a:schemeClr val="tx1"/>
                </a:solidFill>
                <a:latin typeface="NikoshBAN" pitchFamily="2" charset="0"/>
                <a:cs typeface="NikoshBAN" pitchFamily="2" charset="0"/>
              </a:rPr>
              <a:t> যার সাহায্যে কোন</a:t>
            </a:r>
            <a:r>
              <a:rPr lang="bn-BD" sz="4000" dirty="0" smtClean="0">
                <a:solidFill>
                  <a:schemeClr val="tx1"/>
                </a:solidFill>
                <a:latin typeface="NikoshBAN" pitchFamily="2" charset="0"/>
                <a:cs typeface="NikoshBAN" pitchFamily="2" charset="0"/>
              </a:rPr>
              <a:t> Website</a:t>
            </a:r>
            <a:r>
              <a:rPr lang="bn-IN" sz="4000" dirty="0" smtClean="0">
                <a:solidFill>
                  <a:schemeClr val="tx1"/>
                </a:solidFill>
                <a:latin typeface="NikoshBAN" pitchFamily="2" charset="0"/>
                <a:cs typeface="NikoshBAN" pitchFamily="2" charset="0"/>
              </a:rPr>
              <a:t>-এ যাওয়া যায়। তেমনি আরেকটি জনপ্রিয় </a:t>
            </a:r>
            <a:r>
              <a:rPr lang="bn-BD" sz="4000" dirty="0" smtClean="0">
                <a:solidFill>
                  <a:schemeClr val="tx1"/>
                </a:solidFill>
                <a:latin typeface="NikoshBAN" pitchFamily="2" charset="0"/>
                <a:cs typeface="NikoshBAN" pitchFamily="2" charset="0"/>
              </a:rPr>
              <a:t> Webbrowser</a:t>
            </a:r>
            <a:r>
              <a:rPr lang="bn-IN" sz="4000" dirty="0" smtClean="0">
                <a:solidFill>
                  <a:schemeClr val="tx1"/>
                </a:solidFill>
                <a:latin typeface="NikoshBAN" pitchFamily="2" charset="0"/>
                <a:cs typeface="NikoshBAN" pitchFamily="2" charset="0"/>
              </a:rPr>
              <a:t> হচ্ছে</a:t>
            </a:r>
            <a:r>
              <a:rPr lang="bn-BD" sz="4000" dirty="0" smtClean="0">
                <a:solidFill>
                  <a:schemeClr val="tx1"/>
                </a:solidFill>
                <a:latin typeface="NikoshBAN" pitchFamily="2" charset="0"/>
                <a:cs typeface="NikoshBAN" pitchFamily="2" charset="0"/>
              </a:rPr>
              <a:t> Mozilla Firefox.</a:t>
            </a:r>
            <a:endParaRPr lang="en-US" sz="4000" dirty="0">
              <a:solidFill>
                <a:schemeClr val="tx1"/>
              </a:solidFill>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000" autoRev="1" fill="hold">
                                          <p:stCondLst>
                                            <p:cond delay="0"/>
                                          </p:stCondLst>
                                        </p:cTn>
                                        <p:tgtEl>
                                          <p:spTgt spid="2"/>
                                        </p:tgtEl>
                                        <p:attrNameLst>
                                          <p:attrName>ppt_w</p:attrName>
                                        </p:attrNameLst>
                                      </p:cBhvr>
                                    </p:anim>
                                    <p:anim by="(#ppt_w*0.50)" calcmode="lin" valueType="num">
                                      <p:cBhvr>
                                        <p:cTn id="8" dur="1000" decel="50000" autoRev="1" fill="hold">
                                          <p:stCondLst>
                                            <p:cond delay="0"/>
                                          </p:stCondLst>
                                        </p:cTn>
                                        <p:tgtEl>
                                          <p:spTgt spid="2"/>
                                        </p:tgtEl>
                                        <p:attrNameLst>
                                          <p:attrName>ppt_x</p:attrName>
                                        </p:attrNameLst>
                                      </p:cBhvr>
                                    </p:anim>
                                    <p:anim from="(-#ppt_h/2)" to="(#ppt_y)" calcmode="lin" valueType="num">
                                      <p:cBhvr>
                                        <p:cTn id="9" dur="2000" fill="hold">
                                          <p:stCondLst>
                                            <p:cond delay="0"/>
                                          </p:stCondLst>
                                        </p:cTn>
                                        <p:tgtEl>
                                          <p:spTgt spid="2"/>
                                        </p:tgtEl>
                                        <p:attrNameLst>
                                          <p:attrName>ppt_y</p:attrName>
                                        </p:attrNameLst>
                                      </p:cBhvr>
                                    </p:anim>
                                    <p:animRot by="21600000">
                                      <p:cBhvr>
                                        <p:cTn id="10" dur="2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down)">
                                      <p:cBhvr>
                                        <p:cTn id="15" dur="580">
                                          <p:stCondLst>
                                            <p:cond delay="0"/>
                                          </p:stCondLst>
                                        </p:cTn>
                                        <p:tgtEl>
                                          <p:spTgt spid="3">
                                            <p:bg/>
                                          </p:spTgt>
                                        </p:tgtEl>
                                      </p:cBhvr>
                                    </p:animEffect>
                                    <p:anim calcmode="lin" valueType="num">
                                      <p:cBhvr>
                                        <p:cTn id="1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bg/>
                                          </p:spTgt>
                                        </p:tgtEl>
                                      </p:cBhvr>
                                      <p:to x="100000" y="60000"/>
                                    </p:animScale>
                                    <p:animScale>
                                      <p:cBhvr>
                                        <p:cTn id="22" dur="166" decel="50000">
                                          <p:stCondLst>
                                            <p:cond delay="676"/>
                                          </p:stCondLst>
                                        </p:cTn>
                                        <p:tgtEl>
                                          <p:spTgt spid="3">
                                            <p:bg/>
                                          </p:spTgt>
                                        </p:tgtEl>
                                      </p:cBhvr>
                                      <p:to x="100000" y="100000"/>
                                    </p:animScale>
                                    <p:animScale>
                                      <p:cBhvr>
                                        <p:cTn id="23" dur="26">
                                          <p:stCondLst>
                                            <p:cond delay="1312"/>
                                          </p:stCondLst>
                                        </p:cTn>
                                        <p:tgtEl>
                                          <p:spTgt spid="3">
                                            <p:bg/>
                                          </p:spTgt>
                                        </p:tgtEl>
                                      </p:cBhvr>
                                      <p:to x="100000" y="80000"/>
                                    </p:animScale>
                                    <p:animScale>
                                      <p:cBhvr>
                                        <p:cTn id="24" dur="166" decel="50000">
                                          <p:stCondLst>
                                            <p:cond delay="1338"/>
                                          </p:stCondLst>
                                        </p:cTn>
                                        <p:tgtEl>
                                          <p:spTgt spid="3">
                                            <p:bg/>
                                          </p:spTgt>
                                        </p:tgtEl>
                                      </p:cBhvr>
                                      <p:to x="100000" y="100000"/>
                                    </p:animScale>
                                    <p:animScale>
                                      <p:cBhvr>
                                        <p:cTn id="25" dur="26">
                                          <p:stCondLst>
                                            <p:cond delay="1642"/>
                                          </p:stCondLst>
                                        </p:cTn>
                                        <p:tgtEl>
                                          <p:spTgt spid="3">
                                            <p:bg/>
                                          </p:spTgt>
                                        </p:tgtEl>
                                      </p:cBhvr>
                                      <p:to x="100000" y="90000"/>
                                    </p:animScale>
                                    <p:animScale>
                                      <p:cBhvr>
                                        <p:cTn id="26" dur="166" decel="50000">
                                          <p:stCondLst>
                                            <p:cond delay="1668"/>
                                          </p:stCondLst>
                                        </p:cTn>
                                        <p:tgtEl>
                                          <p:spTgt spid="3">
                                            <p:bg/>
                                          </p:spTgt>
                                        </p:tgtEl>
                                      </p:cBhvr>
                                      <p:to x="100000" y="100000"/>
                                    </p:animScale>
                                    <p:animScale>
                                      <p:cBhvr>
                                        <p:cTn id="27" dur="26">
                                          <p:stCondLst>
                                            <p:cond delay="1808"/>
                                          </p:stCondLst>
                                        </p:cTn>
                                        <p:tgtEl>
                                          <p:spTgt spid="3">
                                            <p:bg/>
                                          </p:spTgt>
                                        </p:tgtEl>
                                      </p:cBhvr>
                                      <p:to x="100000" y="95000"/>
                                    </p:animScale>
                                    <p:animScale>
                                      <p:cBhvr>
                                        <p:cTn id="28" dur="166" decel="50000">
                                          <p:stCondLst>
                                            <p:cond delay="1834"/>
                                          </p:stCondLst>
                                        </p:cTn>
                                        <p:tgtEl>
                                          <p:spTgt spid="3">
                                            <p:bg/>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80">
                                          <p:stCondLst>
                                            <p:cond delay="0"/>
                                          </p:stCondLst>
                                        </p:cTn>
                                        <p:tgtEl>
                                          <p:spTgt spid="3">
                                            <p:txEl>
                                              <p:pRg st="0" end="0"/>
                                            </p:txEl>
                                          </p:spTgt>
                                        </p:tgtEl>
                                      </p:cBhvr>
                                    </p:animEffect>
                                    <p:anim calcmode="lin" valueType="num">
                                      <p:cBhvr>
                                        <p:cTn id="3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0" end="0"/>
                                            </p:txEl>
                                          </p:spTgt>
                                        </p:tgtEl>
                                      </p:cBhvr>
                                      <p:to x="100000" y="60000"/>
                                    </p:animScale>
                                    <p:animScale>
                                      <p:cBhvr>
                                        <p:cTn id="40" dur="166" decel="50000">
                                          <p:stCondLst>
                                            <p:cond delay="676"/>
                                          </p:stCondLst>
                                        </p:cTn>
                                        <p:tgtEl>
                                          <p:spTgt spid="3">
                                            <p:txEl>
                                              <p:pRg st="0" end="0"/>
                                            </p:txEl>
                                          </p:spTgt>
                                        </p:tgtEl>
                                      </p:cBhvr>
                                      <p:to x="100000" y="100000"/>
                                    </p:animScale>
                                    <p:animScale>
                                      <p:cBhvr>
                                        <p:cTn id="41" dur="26">
                                          <p:stCondLst>
                                            <p:cond delay="1312"/>
                                          </p:stCondLst>
                                        </p:cTn>
                                        <p:tgtEl>
                                          <p:spTgt spid="3">
                                            <p:txEl>
                                              <p:pRg st="0" end="0"/>
                                            </p:txEl>
                                          </p:spTgt>
                                        </p:tgtEl>
                                      </p:cBhvr>
                                      <p:to x="100000" y="80000"/>
                                    </p:animScale>
                                    <p:animScale>
                                      <p:cBhvr>
                                        <p:cTn id="42" dur="166" decel="50000">
                                          <p:stCondLst>
                                            <p:cond delay="1338"/>
                                          </p:stCondLst>
                                        </p:cTn>
                                        <p:tgtEl>
                                          <p:spTgt spid="3">
                                            <p:txEl>
                                              <p:pRg st="0" end="0"/>
                                            </p:txEl>
                                          </p:spTgt>
                                        </p:tgtEl>
                                      </p:cBhvr>
                                      <p:to x="100000" y="100000"/>
                                    </p:animScale>
                                    <p:animScale>
                                      <p:cBhvr>
                                        <p:cTn id="43" dur="26">
                                          <p:stCondLst>
                                            <p:cond delay="1642"/>
                                          </p:stCondLst>
                                        </p:cTn>
                                        <p:tgtEl>
                                          <p:spTgt spid="3">
                                            <p:txEl>
                                              <p:pRg st="0" end="0"/>
                                            </p:txEl>
                                          </p:spTgt>
                                        </p:tgtEl>
                                      </p:cBhvr>
                                      <p:to x="100000" y="90000"/>
                                    </p:animScale>
                                    <p:animScale>
                                      <p:cBhvr>
                                        <p:cTn id="44" dur="166" decel="50000">
                                          <p:stCondLst>
                                            <p:cond delay="1668"/>
                                          </p:stCondLst>
                                        </p:cTn>
                                        <p:tgtEl>
                                          <p:spTgt spid="3">
                                            <p:txEl>
                                              <p:pRg st="0" end="0"/>
                                            </p:txEl>
                                          </p:spTgt>
                                        </p:tgtEl>
                                      </p:cBhvr>
                                      <p:to x="100000" y="100000"/>
                                    </p:animScale>
                                    <p:animScale>
                                      <p:cBhvr>
                                        <p:cTn id="45" dur="26">
                                          <p:stCondLst>
                                            <p:cond delay="1808"/>
                                          </p:stCondLst>
                                        </p:cTn>
                                        <p:tgtEl>
                                          <p:spTgt spid="3">
                                            <p:txEl>
                                              <p:pRg st="0" end="0"/>
                                            </p:txEl>
                                          </p:spTgt>
                                        </p:tgtEl>
                                      </p:cBhvr>
                                      <p:to x="100000" y="95000"/>
                                    </p:animScale>
                                    <p:animScale>
                                      <p:cBhvr>
                                        <p:cTn id="4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76200"/>
            <a:ext cx="5943600" cy="1143000"/>
          </a:xfrm>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a:normAutofit/>
          </a:bodyPr>
          <a:lstStyle/>
          <a:p>
            <a:pPr algn="ctr"/>
            <a:r>
              <a:rPr lang="bn-BD" sz="5400" dirty="0" smtClean="0">
                <a:effectLst>
                  <a:outerShdw blurRad="38100" dist="38100" dir="2700000" algn="tl">
                    <a:srgbClr val="000000">
                      <a:alpha val="43137"/>
                    </a:srgbClr>
                  </a:outerShdw>
                </a:effectLst>
              </a:rPr>
              <a:t>Search engin</a:t>
            </a:r>
            <a:endParaRPr lang="en-US" sz="5400" dirty="0">
              <a:latin typeface="NikoshBAN" pitchFamily="2" charset="0"/>
              <a:cs typeface="NikoshBAN" pitchFamily="2" charset="0"/>
            </a:endParaRPr>
          </a:p>
        </p:txBody>
      </p:sp>
      <p:sp>
        <p:nvSpPr>
          <p:cNvPr id="5" name="Content Placeholder 2"/>
          <p:cNvSpPr>
            <a:spLocks noGrp="1"/>
          </p:cNvSpPr>
          <p:nvPr>
            <p:ph idx="1"/>
          </p:nvPr>
        </p:nvSpPr>
        <p:spPr>
          <a:xfrm>
            <a:off x="76200" y="1524000"/>
            <a:ext cx="8991600" cy="5019984"/>
          </a:xfrm>
          <a:ln/>
        </p:spPr>
        <p:style>
          <a:lnRef idx="1">
            <a:schemeClr val="dk1"/>
          </a:lnRef>
          <a:fillRef idx="2">
            <a:schemeClr val="dk1"/>
          </a:fillRef>
          <a:effectRef idx="1">
            <a:schemeClr val="dk1"/>
          </a:effectRef>
          <a:fontRef idx="minor">
            <a:schemeClr val="dk1"/>
          </a:fontRef>
        </p:style>
        <p:txBody>
          <a:bodyPr>
            <a:noAutofit/>
          </a:bodyPr>
          <a:lstStyle/>
          <a:p>
            <a:pPr algn="just"/>
            <a:r>
              <a:rPr lang="bn-BD" sz="3600" dirty="0" smtClean="0">
                <a:solidFill>
                  <a:schemeClr val="tx1"/>
                </a:solidFill>
                <a:latin typeface="NikoshBAN" pitchFamily="2" charset="0"/>
                <a:cs typeface="NikoshBAN" pitchFamily="2" charset="0"/>
              </a:rPr>
              <a:t>ইন্টারনেটে তথ্য খোঁজার জন্য আমাদের বিশেষ এক ধরনের অ্যাপ্লিকেশন সফটওয়্যারের সাহায্য নিতে হয়। এই সফটওয়্যার গুলোর নাম সার্চ ইঞ্জিন।</a:t>
            </a:r>
          </a:p>
          <a:p>
            <a:pPr algn="just"/>
            <a:r>
              <a:rPr lang="bn-BD" sz="3600" dirty="0" smtClean="0">
                <a:solidFill>
                  <a:schemeClr val="tx1"/>
                </a:solidFill>
                <a:latin typeface="NikoshBAN" pitchFamily="2" charset="0"/>
                <a:cs typeface="NikoshBAN" pitchFamily="2" charset="0"/>
              </a:rPr>
              <a:t> Web browser ওপেন করে সেটার এড্রেসবারে যে কোন সার্চ ইঞ্জিন এর ঠিকানা লিখে এন্টার চাপ দিলেই সার্চ ইঞ্জিন চলে আসবে। এটার নির্দিষ্ট জায়গায় তোমার কাঙ্খিত বিষয়বস্তুর নাম লিখে এন্টারে চাপ দিলেই যে Website</a:t>
            </a:r>
            <a:r>
              <a:rPr lang="bn-IN" sz="3600" dirty="0" smtClean="0">
                <a:solidFill>
                  <a:schemeClr val="tx1"/>
                </a:solidFill>
                <a:latin typeface="NikoshBAN" pitchFamily="2" charset="0"/>
                <a:cs typeface="NikoshBAN" pitchFamily="2" charset="0"/>
              </a:rPr>
              <a:t>-এ</a:t>
            </a:r>
            <a:r>
              <a:rPr lang="bn-BD" sz="3600" dirty="0" smtClean="0">
                <a:solidFill>
                  <a:schemeClr val="tx1"/>
                </a:solidFill>
                <a:latin typeface="NikoshBAN" pitchFamily="2" charset="0"/>
                <a:cs typeface="NikoshBAN" pitchFamily="2" charset="0"/>
              </a:rPr>
              <a:t> বিষয়টি থাকতে পারে তার একটি তালিকা আসবে। সেখান থেকেই তোমার কাঙ্খিত বিষয়টি খুঁজে পাবে। </a:t>
            </a:r>
            <a:endParaRPr lang="en-US" sz="3600" dirty="0">
              <a:solidFill>
                <a:schemeClr val="tx1"/>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000" autoRev="1" fill="hold">
                                          <p:stCondLst>
                                            <p:cond delay="0"/>
                                          </p:stCondLst>
                                        </p:cTn>
                                        <p:tgtEl>
                                          <p:spTgt spid="4"/>
                                        </p:tgtEl>
                                        <p:attrNameLst>
                                          <p:attrName>ppt_w</p:attrName>
                                        </p:attrNameLst>
                                      </p:cBhvr>
                                    </p:anim>
                                    <p:anim by="(#ppt_w*0.50)" calcmode="lin" valueType="num">
                                      <p:cBhvr>
                                        <p:cTn id="8" dur="1000" decel="50000" autoRev="1" fill="hold">
                                          <p:stCondLst>
                                            <p:cond delay="0"/>
                                          </p:stCondLst>
                                        </p:cTn>
                                        <p:tgtEl>
                                          <p:spTgt spid="4"/>
                                        </p:tgtEl>
                                        <p:attrNameLst>
                                          <p:attrName>ppt_x</p:attrName>
                                        </p:attrNameLst>
                                      </p:cBhvr>
                                    </p:anim>
                                    <p:anim from="(-#ppt_h/2)" to="(#ppt_y)" calcmode="lin" valueType="num">
                                      <p:cBhvr>
                                        <p:cTn id="9" dur="2000" fill="hold">
                                          <p:stCondLst>
                                            <p:cond delay="0"/>
                                          </p:stCondLst>
                                        </p:cTn>
                                        <p:tgtEl>
                                          <p:spTgt spid="4"/>
                                        </p:tgtEl>
                                        <p:attrNameLst>
                                          <p:attrName>ppt_y</p:attrName>
                                        </p:attrNameLst>
                                      </p:cBhvr>
                                    </p:anim>
                                    <p:animRot by="21600000">
                                      <p:cBhvr>
                                        <p:cTn id="10" dur="2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80">
                                          <p:stCondLst>
                                            <p:cond delay="0"/>
                                          </p:stCondLst>
                                        </p:cTn>
                                        <p:tgtEl>
                                          <p:spTgt spid="5">
                                            <p:bg/>
                                          </p:spTgt>
                                        </p:tgtEl>
                                      </p:cBhvr>
                                    </p:animEffect>
                                    <p:anim calcmode="lin" valueType="num">
                                      <p:cBhvr>
                                        <p:cTn id="16"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bg/>
                                          </p:spTgt>
                                        </p:tgtEl>
                                      </p:cBhvr>
                                      <p:to x="100000" y="60000"/>
                                    </p:animScale>
                                    <p:animScale>
                                      <p:cBhvr>
                                        <p:cTn id="22" dur="166" decel="50000">
                                          <p:stCondLst>
                                            <p:cond delay="676"/>
                                          </p:stCondLst>
                                        </p:cTn>
                                        <p:tgtEl>
                                          <p:spTgt spid="5">
                                            <p:bg/>
                                          </p:spTgt>
                                        </p:tgtEl>
                                      </p:cBhvr>
                                      <p:to x="100000" y="100000"/>
                                    </p:animScale>
                                    <p:animScale>
                                      <p:cBhvr>
                                        <p:cTn id="23" dur="26">
                                          <p:stCondLst>
                                            <p:cond delay="1312"/>
                                          </p:stCondLst>
                                        </p:cTn>
                                        <p:tgtEl>
                                          <p:spTgt spid="5">
                                            <p:bg/>
                                          </p:spTgt>
                                        </p:tgtEl>
                                      </p:cBhvr>
                                      <p:to x="100000" y="80000"/>
                                    </p:animScale>
                                    <p:animScale>
                                      <p:cBhvr>
                                        <p:cTn id="24" dur="166" decel="50000">
                                          <p:stCondLst>
                                            <p:cond delay="1338"/>
                                          </p:stCondLst>
                                        </p:cTn>
                                        <p:tgtEl>
                                          <p:spTgt spid="5">
                                            <p:bg/>
                                          </p:spTgt>
                                        </p:tgtEl>
                                      </p:cBhvr>
                                      <p:to x="100000" y="100000"/>
                                    </p:animScale>
                                    <p:animScale>
                                      <p:cBhvr>
                                        <p:cTn id="25" dur="26">
                                          <p:stCondLst>
                                            <p:cond delay="1642"/>
                                          </p:stCondLst>
                                        </p:cTn>
                                        <p:tgtEl>
                                          <p:spTgt spid="5">
                                            <p:bg/>
                                          </p:spTgt>
                                        </p:tgtEl>
                                      </p:cBhvr>
                                      <p:to x="100000" y="90000"/>
                                    </p:animScale>
                                    <p:animScale>
                                      <p:cBhvr>
                                        <p:cTn id="26" dur="166" decel="50000">
                                          <p:stCondLst>
                                            <p:cond delay="1668"/>
                                          </p:stCondLst>
                                        </p:cTn>
                                        <p:tgtEl>
                                          <p:spTgt spid="5">
                                            <p:bg/>
                                          </p:spTgt>
                                        </p:tgtEl>
                                      </p:cBhvr>
                                      <p:to x="100000" y="100000"/>
                                    </p:animScale>
                                    <p:animScale>
                                      <p:cBhvr>
                                        <p:cTn id="27" dur="26">
                                          <p:stCondLst>
                                            <p:cond delay="1808"/>
                                          </p:stCondLst>
                                        </p:cTn>
                                        <p:tgtEl>
                                          <p:spTgt spid="5">
                                            <p:bg/>
                                          </p:spTgt>
                                        </p:tgtEl>
                                      </p:cBhvr>
                                      <p:to x="100000" y="95000"/>
                                    </p:animScale>
                                    <p:animScale>
                                      <p:cBhvr>
                                        <p:cTn id="28" dur="166" decel="50000">
                                          <p:stCondLst>
                                            <p:cond delay="1834"/>
                                          </p:stCondLst>
                                        </p:cTn>
                                        <p:tgtEl>
                                          <p:spTgt spid="5">
                                            <p:bg/>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80">
                                          <p:stCondLst>
                                            <p:cond delay="0"/>
                                          </p:stCondLst>
                                        </p:cTn>
                                        <p:tgtEl>
                                          <p:spTgt spid="5">
                                            <p:txEl>
                                              <p:pRg st="0" end="0"/>
                                            </p:txEl>
                                          </p:spTgt>
                                        </p:tgtEl>
                                      </p:cBhvr>
                                    </p:animEffect>
                                    <p:anim calcmode="lin" valueType="num">
                                      <p:cBhvr>
                                        <p:cTn id="3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xEl>
                                              <p:pRg st="0" end="0"/>
                                            </p:txEl>
                                          </p:spTgt>
                                        </p:tgtEl>
                                      </p:cBhvr>
                                      <p:to x="100000" y="60000"/>
                                    </p:animScale>
                                    <p:animScale>
                                      <p:cBhvr>
                                        <p:cTn id="40" dur="166" decel="50000">
                                          <p:stCondLst>
                                            <p:cond delay="676"/>
                                          </p:stCondLst>
                                        </p:cTn>
                                        <p:tgtEl>
                                          <p:spTgt spid="5">
                                            <p:txEl>
                                              <p:pRg st="0" end="0"/>
                                            </p:txEl>
                                          </p:spTgt>
                                        </p:tgtEl>
                                      </p:cBhvr>
                                      <p:to x="100000" y="100000"/>
                                    </p:animScale>
                                    <p:animScale>
                                      <p:cBhvr>
                                        <p:cTn id="41" dur="26">
                                          <p:stCondLst>
                                            <p:cond delay="1312"/>
                                          </p:stCondLst>
                                        </p:cTn>
                                        <p:tgtEl>
                                          <p:spTgt spid="5">
                                            <p:txEl>
                                              <p:pRg st="0" end="0"/>
                                            </p:txEl>
                                          </p:spTgt>
                                        </p:tgtEl>
                                      </p:cBhvr>
                                      <p:to x="100000" y="80000"/>
                                    </p:animScale>
                                    <p:animScale>
                                      <p:cBhvr>
                                        <p:cTn id="42" dur="166" decel="50000">
                                          <p:stCondLst>
                                            <p:cond delay="1338"/>
                                          </p:stCondLst>
                                        </p:cTn>
                                        <p:tgtEl>
                                          <p:spTgt spid="5">
                                            <p:txEl>
                                              <p:pRg st="0" end="0"/>
                                            </p:txEl>
                                          </p:spTgt>
                                        </p:tgtEl>
                                      </p:cBhvr>
                                      <p:to x="100000" y="100000"/>
                                    </p:animScale>
                                    <p:animScale>
                                      <p:cBhvr>
                                        <p:cTn id="43" dur="26">
                                          <p:stCondLst>
                                            <p:cond delay="1642"/>
                                          </p:stCondLst>
                                        </p:cTn>
                                        <p:tgtEl>
                                          <p:spTgt spid="5">
                                            <p:txEl>
                                              <p:pRg st="0" end="0"/>
                                            </p:txEl>
                                          </p:spTgt>
                                        </p:tgtEl>
                                      </p:cBhvr>
                                      <p:to x="100000" y="90000"/>
                                    </p:animScale>
                                    <p:animScale>
                                      <p:cBhvr>
                                        <p:cTn id="44" dur="166" decel="50000">
                                          <p:stCondLst>
                                            <p:cond delay="1668"/>
                                          </p:stCondLst>
                                        </p:cTn>
                                        <p:tgtEl>
                                          <p:spTgt spid="5">
                                            <p:txEl>
                                              <p:pRg st="0" end="0"/>
                                            </p:txEl>
                                          </p:spTgt>
                                        </p:tgtEl>
                                      </p:cBhvr>
                                      <p:to x="100000" y="100000"/>
                                    </p:animScale>
                                    <p:animScale>
                                      <p:cBhvr>
                                        <p:cTn id="45" dur="26">
                                          <p:stCondLst>
                                            <p:cond delay="1808"/>
                                          </p:stCondLst>
                                        </p:cTn>
                                        <p:tgtEl>
                                          <p:spTgt spid="5">
                                            <p:txEl>
                                              <p:pRg st="0" end="0"/>
                                            </p:txEl>
                                          </p:spTgt>
                                        </p:tgtEl>
                                      </p:cBhvr>
                                      <p:to x="100000" y="95000"/>
                                    </p:animScale>
                                    <p:animScale>
                                      <p:cBhvr>
                                        <p:cTn id="46" dur="166" decel="50000">
                                          <p:stCondLst>
                                            <p:cond delay="1834"/>
                                          </p:stCondLst>
                                        </p:cTn>
                                        <p:tgtEl>
                                          <p:spTgt spid="5">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wipe(down)">
                                      <p:cBhvr>
                                        <p:cTn id="51" dur="580">
                                          <p:stCondLst>
                                            <p:cond delay="0"/>
                                          </p:stCondLst>
                                        </p:cTn>
                                        <p:tgtEl>
                                          <p:spTgt spid="5">
                                            <p:txEl>
                                              <p:pRg st="1" end="1"/>
                                            </p:txEl>
                                          </p:spTgt>
                                        </p:tgtEl>
                                      </p:cBhvr>
                                    </p:animEffect>
                                    <p:anim calcmode="lin" valueType="num">
                                      <p:cBhvr>
                                        <p:cTn id="52"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xEl>
                                              <p:pRg st="1" end="1"/>
                                            </p:txEl>
                                          </p:spTgt>
                                        </p:tgtEl>
                                      </p:cBhvr>
                                      <p:to x="100000" y="60000"/>
                                    </p:animScale>
                                    <p:animScale>
                                      <p:cBhvr>
                                        <p:cTn id="58" dur="166" decel="50000">
                                          <p:stCondLst>
                                            <p:cond delay="676"/>
                                          </p:stCondLst>
                                        </p:cTn>
                                        <p:tgtEl>
                                          <p:spTgt spid="5">
                                            <p:txEl>
                                              <p:pRg st="1" end="1"/>
                                            </p:txEl>
                                          </p:spTgt>
                                        </p:tgtEl>
                                      </p:cBhvr>
                                      <p:to x="100000" y="100000"/>
                                    </p:animScale>
                                    <p:animScale>
                                      <p:cBhvr>
                                        <p:cTn id="59" dur="26">
                                          <p:stCondLst>
                                            <p:cond delay="1312"/>
                                          </p:stCondLst>
                                        </p:cTn>
                                        <p:tgtEl>
                                          <p:spTgt spid="5">
                                            <p:txEl>
                                              <p:pRg st="1" end="1"/>
                                            </p:txEl>
                                          </p:spTgt>
                                        </p:tgtEl>
                                      </p:cBhvr>
                                      <p:to x="100000" y="80000"/>
                                    </p:animScale>
                                    <p:animScale>
                                      <p:cBhvr>
                                        <p:cTn id="60" dur="166" decel="50000">
                                          <p:stCondLst>
                                            <p:cond delay="1338"/>
                                          </p:stCondLst>
                                        </p:cTn>
                                        <p:tgtEl>
                                          <p:spTgt spid="5">
                                            <p:txEl>
                                              <p:pRg st="1" end="1"/>
                                            </p:txEl>
                                          </p:spTgt>
                                        </p:tgtEl>
                                      </p:cBhvr>
                                      <p:to x="100000" y="100000"/>
                                    </p:animScale>
                                    <p:animScale>
                                      <p:cBhvr>
                                        <p:cTn id="61" dur="26">
                                          <p:stCondLst>
                                            <p:cond delay="1642"/>
                                          </p:stCondLst>
                                        </p:cTn>
                                        <p:tgtEl>
                                          <p:spTgt spid="5">
                                            <p:txEl>
                                              <p:pRg st="1" end="1"/>
                                            </p:txEl>
                                          </p:spTgt>
                                        </p:tgtEl>
                                      </p:cBhvr>
                                      <p:to x="100000" y="90000"/>
                                    </p:animScale>
                                    <p:animScale>
                                      <p:cBhvr>
                                        <p:cTn id="62" dur="166" decel="50000">
                                          <p:stCondLst>
                                            <p:cond delay="1668"/>
                                          </p:stCondLst>
                                        </p:cTn>
                                        <p:tgtEl>
                                          <p:spTgt spid="5">
                                            <p:txEl>
                                              <p:pRg st="1" end="1"/>
                                            </p:txEl>
                                          </p:spTgt>
                                        </p:tgtEl>
                                      </p:cBhvr>
                                      <p:to x="100000" y="100000"/>
                                    </p:animScale>
                                    <p:animScale>
                                      <p:cBhvr>
                                        <p:cTn id="63" dur="26">
                                          <p:stCondLst>
                                            <p:cond delay="1808"/>
                                          </p:stCondLst>
                                        </p:cTn>
                                        <p:tgtEl>
                                          <p:spTgt spid="5">
                                            <p:txEl>
                                              <p:pRg st="1" end="1"/>
                                            </p:txEl>
                                          </p:spTgt>
                                        </p:tgtEl>
                                      </p:cBhvr>
                                      <p:to x="100000" y="95000"/>
                                    </p:animScale>
                                    <p:animScale>
                                      <p:cBhvr>
                                        <p:cTn id="64"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82000" cy="4084320"/>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en-US" sz="4000" b="1" u="sng" dirty="0" smtClean="0"/>
              <a:t>Search Engine		address</a:t>
            </a:r>
          </a:p>
          <a:p>
            <a:pPr>
              <a:buNone/>
            </a:pPr>
            <a:r>
              <a:rPr lang="en-US" sz="3200" b="1" u="sng" dirty="0" smtClean="0"/>
              <a:t>  </a:t>
            </a:r>
            <a:r>
              <a:rPr lang="bn-BD" sz="3200" b="1" u="sng" dirty="0" smtClean="0"/>
              <a:t> </a:t>
            </a:r>
          </a:p>
          <a:p>
            <a:r>
              <a:rPr lang="en-US" sz="3200" b="1" dirty="0" smtClean="0"/>
              <a:t>G</a:t>
            </a:r>
            <a:r>
              <a:rPr lang="bn-BD" sz="3200" b="1" dirty="0" smtClean="0"/>
              <a:t>oogle</a:t>
            </a:r>
            <a:r>
              <a:rPr lang="en-US" sz="3200" b="1" dirty="0" smtClean="0"/>
              <a:t>		http://www.google.com/</a:t>
            </a:r>
            <a:r>
              <a:rPr lang="bn-BD" sz="3200" b="1" dirty="0" smtClean="0"/>
              <a:t> </a:t>
            </a:r>
            <a:endParaRPr lang="en-US" sz="3200" dirty="0" smtClean="0"/>
          </a:p>
          <a:p>
            <a:pPr lvl="0"/>
            <a:r>
              <a:rPr lang="en-US" sz="3200" b="1" dirty="0" smtClean="0"/>
              <a:t>Y</a:t>
            </a:r>
            <a:r>
              <a:rPr lang="bn-BD" sz="3200" b="1" dirty="0" smtClean="0"/>
              <a:t>ahoo</a:t>
            </a:r>
            <a:r>
              <a:rPr lang="en-US" sz="3200" b="1" dirty="0" smtClean="0"/>
              <a:t>	</a:t>
            </a:r>
            <a:r>
              <a:rPr lang="bn-BD" sz="3200" b="1" dirty="0" smtClean="0"/>
              <a:t>	</a:t>
            </a:r>
            <a:r>
              <a:rPr lang="en-US" sz="3200" b="1" dirty="0" smtClean="0"/>
              <a:t>http</a:t>
            </a:r>
            <a:r>
              <a:rPr lang="en-US" sz="3200" b="1" dirty="0" smtClean="0"/>
              <a:t>://www.yahoo.com</a:t>
            </a:r>
            <a:r>
              <a:rPr lang="en-US" sz="3200" b="1" dirty="0" smtClean="0"/>
              <a:t>/</a:t>
            </a:r>
            <a:endParaRPr lang="bn-BD" sz="3200" b="1" dirty="0" smtClean="0"/>
          </a:p>
          <a:p>
            <a:r>
              <a:rPr lang="en-US" sz="3200" b="1" dirty="0" smtClean="0"/>
              <a:t> </a:t>
            </a:r>
            <a:r>
              <a:rPr lang="en-US" sz="3200" b="1" dirty="0" smtClean="0"/>
              <a:t>Bing	</a:t>
            </a:r>
            <a:r>
              <a:rPr lang="bn-BD" sz="3200" b="1" dirty="0" smtClean="0"/>
              <a:t>  </a:t>
            </a:r>
            <a:r>
              <a:rPr lang="bn-BD" sz="3200" b="1" dirty="0" smtClean="0"/>
              <a:t>	</a:t>
            </a:r>
            <a:r>
              <a:rPr lang="en-US" sz="3200" b="1" dirty="0" smtClean="0"/>
              <a:t>http</a:t>
            </a:r>
            <a:r>
              <a:rPr lang="en-US" sz="3200" b="1" dirty="0" smtClean="0"/>
              <a:t>://www.bing.com</a:t>
            </a:r>
            <a:r>
              <a:rPr lang="en-US" sz="3200" b="1" dirty="0" smtClean="0"/>
              <a:t>/</a:t>
            </a:r>
            <a:endParaRPr lang="bn-BD" sz="3200" b="1" dirty="0" smtClean="0"/>
          </a:p>
          <a:p>
            <a:pPr lvl="0"/>
            <a:r>
              <a:rPr lang="en-US" sz="3200" b="1" dirty="0" smtClean="0"/>
              <a:t>Ask	</a:t>
            </a:r>
            <a:r>
              <a:rPr lang="bn-BD" sz="3200" b="1" dirty="0" smtClean="0"/>
              <a:t>    </a:t>
            </a:r>
            <a:r>
              <a:rPr lang="en-US" sz="3200" b="1" dirty="0" smtClean="0"/>
              <a:t>http</a:t>
            </a:r>
            <a:r>
              <a:rPr lang="en-US" sz="3200" b="1" dirty="0" smtClean="0"/>
              <a:t>://www.ask.com/</a:t>
            </a:r>
          </a:p>
          <a:p>
            <a:pPr lvl="0"/>
            <a:r>
              <a:rPr lang="en-US" sz="3200" b="1" dirty="0" smtClean="0"/>
              <a:t>Amazon</a:t>
            </a:r>
            <a:r>
              <a:rPr lang="bn-BD" sz="3200" b="1" dirty="0" smtClean="0"/>
              <a:t> </a:t>
            </a:r>
            <a:r>
              <a:rPr lang="en-US" sz="3200" b="1" dirty="0" smtClean="0"/>
              <a:t>	http</a:t>
            </a:r>
            <a:r>
              <a:rPr lang="en-US" sz="3200" b="1" dirty="0" smtClean="0"/>
              <a:t>://www.amazon.com/</a:t>
            </a:r>
          </a:p>
          <a:p>
            <a:endParaRPr lang="en-US" sz="32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924800" cy="1447800"/>
          </a:xfrm>
          <a:ln/>
        </p:spPr>
        <p:style>
          <a:lnRef idx="1">
            <a:schemeClr val="accent4"/>
          </a:lnRef>
          <a:fillRef idx="2">
            <a:schemeClr val="accent4"/>
          </a:fillRef>
          <a:effectRef idx="1">
            <a:schemeClr val="accent4"/>
          </a:effectRef>
          <a:fontRef idx="minor">
            <a:schemeClr val="dk1"/>
          </a:fontRef>
        </p:style>
        <p:txBody>
          <a:bodyPr>
            <a:noAutofit/>
          </a:bodyPr>
          <a:lstStyle/>
          <a:p>
            <a:pPr algn="ctr"/>
            <a:r>
              <a:rPr lang="bn-IN" sz="4400" dirty="0" smtClean="0">
                <a:latin typeface="NikoshBAN" pitchFamily="2" charset="0"/>
                <a:cs typeface="NikoshBAN" pitchFamily="2" charset="0"/>
              </a:rPr>
              <a:t>ব্রাউজ বা ব্রাউজিং</a:t>
            </a:r>
            <a:r>
              <a:rPr lang="en-US" sz="4400" dirty="0" smtClean="0">
                <a:latin typeface="NikoshBAN" pitchFamily="2" charset="0"/>
                <a:cs typeface="NikoshBAN" pitchFamily="2" charset="0"/>
              </a:rPr>
              <a:t/>
            </a:r>
            <a:br>
              <a:rPr lang="en-US" sz="4400" dirty="0" smtClean="0">
                <a:latin typeface="NikoshBAN" pitchFamily="2" charset="0"/>
                <a:cs typeface="NikoshBAN" pitchFamily="2" charset="0"/>
              </a:rPr>
            </a:br>
            <a:r>
              <a:rPr lang="bn-IN" sz="4400" dirty="0" smtClean="0">
                <a:latin typeface="NikoshBAN" pitchFamily="2" charset="0"/>
                <a:cs typeface="NikoshBAN" pitchFamily="2" charset="0"/>
              </a:rPr>
              <a:t>(</a:t>
            </a:r>
            <a:r>
              <a:rPr lang="bn-BD" sz="4400" dirty="0" smtClean="0">
                <a:latin typeface="NikoshBAN" pitchFamily="2" charset="0"/>
                <a:cs typeface="NikoshBAN" pitchFamily="2" charset="0"/>
              </a:rPr>
              <a:t>Browse/Bro</a:t>
            </a:r>
            <a:r>
              <a:rPr lang="en-US" sz="4400" dirty="0" smtClean="0">
                <a:latin typeface="NikoshBAN" pitchFamily="2" charset="0"/>
                <a:cs typeface="NikoshBAN" pitchFamily="2" charset="0"/>
              </a:rPr>
              <a:t>w</a:t>
            </a:r>
            <a:r>
              <a:rPr lang="bn-BD" sz="4400" dirty="0" smtClean="0">
                <a:latin typeface="NikoshBAN" pitchFamily="2" charset="0"/>
                <a:cs typeface="NikoshBAN" pitchFamily="2" charset="0"/>
              </a:rPr>
              <a:t>sing</a:t>
            </a:r>
            <a:r>
              <a:rPr lang="bn-IN" sz="3600" dirty="0" smtClean="0">
                <a:latin typeface="NikoshBAN" pitchFamily="2" charset="0"/>
                <a:cs typeface="NikoshBAN" pitchFamily="2" charset="0"/>
              </a:rPr>
              <a:t>)</a:t>
            </a:r>
            <a:endParaRPr lang="en-US" sz="8000" dirty="0">
              <a:latin typeface="NikoshBAN" pitchFamily="2" charset="0"/>
              <a:cs typeface="NikoshBAN" pitchFamily="2" charset="0"/>
            </a:endParaRPr>
          </a:p>
        </p:txBody>
      </p:sp>
      <p:sp>
        <p:nvSpPr>
          <p:cNvPr id="3" name="Content Placeholder 2"/>
          <p:cNvSpPr>
            <a:spLocks noGrp="1"/>
          </p:cNvSpPr>
          <p:nvPr>
            <p:ph idx="1"/>
          </p:nvPr>
        </p:nvSpPr>
        <p:spPr>
          <a:xfrm>
            <a:off x="0" y="2209800"/>
            <a:ext cx="8915400" cy="3276600"/>
          </a:xfrm>
          <a:ln/>
        </p:spPr>
        <p:style>
          <a:lnRef idx="1">
            <a:schemeClr val="accent4"/>
          </a:lnRef>
          <a:fillRef idx="2">
            <a:schemeClr val="accent4"/>
          </a:fillRef>
          <a:effectRef idx="1">
            <a:schemeClr val="accent4"/>
          </a:effectRef>
          <a:fontRef idx="minor">
            <a:schemeClr val="dk1"/>
          </a:fontRef>
        </p:style>
        <p:txBody>
          <a:bodyPr>
            <a:normAutofit/>
          </a:bodyPr>
          <a:lstStyle/>
          <a:p>
            <a:r>
              <a:rPr lang="bn-IN" sz="4800" dirty="0" smtClean="0">
                <a:solidFill>
                  <a:schemeClr val="tx1"/>
                </a:solidFill>
                <a:latin typeface="NikoshBAN" pitchFamily="2" charset="0"/>
                <a:cs typeface="NikoshBAN" pitchFamily="2" charset="0"/>
              </a:rPr>
              <a:t>তথ্য খোঁজা বা তথ্য আদান-প্রদানের উদ্দেশ্যে কোন ওয়েবপেজ বা ওয়েবসাইট পরিভ্রমণ করা</a:t>
            </a:r>
            <a:r>
              <a:rPr lang="bn-BD" sz="4800" dirty="0" smtClean="0">
                <a:solidFill>
                  <a:schemeClr val="tx1"/>
                </a:solidFill>
                <a:latin typeface="NikoshBAN" pitchFamily="2" charset="0"/>
                <a:cs typeface="NikoshBAN" pitchFamily="2" charset="0"/>
              </a:rPr>
              <a:t>ই হচ্ছে Browse/Bro</a:t>
            </a:r>
            <a:r>
              <a:rPr lang="en-US" sz="4800" dirty="0" smtClean="0">
                <a:solidFill>
                  <a:schemeClr val="tx1"/>
                </a:solidFill>
                <a:latin typeface="NikoshBAN" pitchFamily="2" charset="0"/>
                <a:cs typeface="NikoshBAN" pitchFamily="2" charset="0"/>
              </a:rPr>
              <a:t>w</a:t>
            </a:r>
            <a:r>
              <a:rPr lang="bn-BD" sz="4800" dirty="0" smtClean="0">
                <a:solidFill>
                  <a:schemeClr val="tx1"/>
                </a:solidFill>
                <a:latin typeface="NikoshBAN" pitchFamily="2" charset="0"/>
                <a:cs typeface="NikoshBAN" pitchFamily="2" charset="0"/>
              </a:rPr>
              <a:t>sing</a:t>
            </a:r>
            <a:r>
              <a:rPr lang="en-US" sz="4800" dirty="0" smtClean="0">
                <a:solidFill>
                  <a:schemeClr val="tx1"/>
                </a:solidFill>
                <a:latin typeface="NikoshBAN" pitchFamily="2" charset="0"/>
                <a:cs typeface="NikoshBAN" pitchFamily="2" charset="0"/>
              </a:rPr>
              <a:t>.</a:t>
            </a:r>
            <a:endParaRPr lang="en-US" sz="4800" dirty="0">
              <a:solidFill>
                <a:schemeClr val="tx1"/>
              </a:solidFill>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6096000" y="2663952"/>
            <a:ext cx="2667000" cy="762000"/>
            <a:chOff x="6096000" y="2590800"/>
            <a:chExt cx="2667000" cy="762000"/>
          </a:xfrm>
          <a:solidFill>
            <a:srgbClr val="92D050"/>
          </a:solidFill>
        </p:grpSpPr>
        <p:sp>
          <p:nvSpPr>
            <p:cNvPr id="19" name="Up Arrow Callout 18"/>
            <p:cNvSpPr/>
            <p:nvPr/>
          </p:nvSpPr>
          <p:spPr>
            <a:xfrm>
              <a:off x="6096000" y="2590800"/>
              <a:ext cx="2667000" cy="762000"/>
            </a:xfrm>
            <a:prstGeom prst="upArrow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96000" y="2898648"/>
              <a:ext cx="2667000" cy="381000"/>
            </a:xfrm>
            <a:prstGeom prst="rect">
              <a:avLst/>
            </a:prstGeom>
            <a:grpFill/>
          </p:spPr>
          <p:txBody>
            <a:bodyPr wrap="square">
              <a:spAutoFit/>
            </a:bodyPr>
            <a:lstStyle/>
            <a:p>
              <a:pPr algn="ctr"/>
              <a:r>
                <a:rPr lang="en-US" dirty="0" smtClean="0">
                  <a:latin typeface="NikoshBAN" pitchFamily="2" charset="0"/>
                  <a:cs typeface="NikoshBAN" pitchFamily="2" charset="0"/>
                </a:rPr>
                <a:t>ATM </a:t>
              </a:r>
              <a:r>
                <a:rPr lang="bn-BD" dirty="0" smtClean="0">
                  <a:latin typeface="NikoshBAN" pitchFamily="2" charset="0"/>
                  <a:cs typeface="NikoshBAN" pitchFamily="2" charset="0"/>
                </a:rPr>
                <a:t>বুথ থেকে টাকা উত্তোলণ</a:t>
              </a:r>
              <a:endParaRPr lang="en-US" dirty="0">
                <a:latin typeface="NikoshBAN" pitchFamily="2" charset="0"/>
                <a:cs typeface="NikoshBAN" pitchFamily="2" charset="0"/>
              </a:endParaRPr>
            </a:p>
          </p:txBody>
        </p:sp>
      </p:grpSp>
      <p:pic>
        <p:nvPicPr>
          <p:cNvPr id="1033" name="Picture 9" descr="C:\Documents and Settings\ConnectingClassRoom\Desktop\Personal Presentation\animated_computer.gif"/>
          <p:cNvPicPr>
            <a:picLocks noChangeAspect="1" noChangeArrowheads="1" noCrop="1"/>
          </p:cNvPicPr>
          <p:nvPr/>
        </p:nvPicPr>
        <p:blipFill>
          <a:blip r:embed="rId2"/>
          <a:srcRect/>
          <a:stretch>
            <a:fillRect/>
          </a:stretch>
        </p:blipFill>
        <p:spPr bwMode="auto">
          <a:xfrm>
            <a:off x="3733800" y="2514600"/>
            <a:ext cx="2057400" cy="2057400"/>
          </a:xfrm>
          <a:prstGeom prst="rect">
            <a:avLst/>
          </a:prstGeom>
          <a:noFill/>
        </p:spPr>
      </p:pic>
      <p:pic>
        <p:nvPicPr>
          <p:cNvPr id="11" name="Picture 2" descr="C:\Documents and Settings\ConnectingClassRoom\Desktop\Personal Presentation\video_chatting.jpg"/>
          <p:cNvPicPr>
            <a:picLocks noChangeAspect="1" noChangeArrowheads="1"/>
          </p:cNvPicPr>
          <p:nvPr/>
        </p:nvPicPr>
        <p:blipFill>
          <a:blip r:embed="rId3"/>
          <a:srcRect/>
          <a:stretch>
            <a:fillRect/>
          </a:stretch>
        </p:blipFill>
        <p:spPr bwMode="auto">
          <a:xfrm>
            <a:off x="5029200" y="4000500"/>
            <a:ext cx="4114800" cy="2857500"/>
          </a:xfrm>
          <a:prstGeom prst="rect">
            <a:avLst/>
          </a:prstGeom>
          <a:noFill/>
        </p:spPr>
      </p:pic>
      <p:pic>
        <p:nvPicPr>
          <p:cNvPr id="1028" name="Picture 4" descr="C:\Documents and Settings\ConnectingClassRoom\Desktop\Personal Presentation\computer.jpg"/>
          <p:cNvPicPr>
            <a:picLocks noChangeAspect="1" noChangeArrowheads="1"/>
          </p:cNvPicPr>
          <p:nvPr/>
        </p:nvPicPr>
        <p:blipFill>
          <a:blip r:embed="rId4"/>
          <a:srcRect/>
          <a:stretch>
            <a:fillRect/>
          </a:stretch>
        </p:blipFill>
        <p:spPr bwMode="auto">
          <a:xfrm>
            <a:off x="-1" y="4191001"/>
            <a:ext cx="4038601" cy="2667000"/>
          </a:xfrm>
          <a:prstGeom prst="rect">
            <a:avLst/>
          </a:prstGeom>
          <a:noFill/>
        </p:spPr>
      </p:pic>
      <p:pic>
        <p:nvPicPr>
          <p:cNvPr id="1026" name="Picture 2" descr="C:\Documents and Settings\ConnectingClassRoom\Desktop\Personal Presentation\2011-06-09__buis08.jpg"/>
          <p:cNvPicPr>
            <a:picLocks noChangeAspect="1" noChangeArrowheads="1"/>
          </p:cNvPicPr>
          <p:nvPr/>
        </p:nvPicPr>
        <p:blipFill>
          <a:blip r:embed="rId5"/>
          <a:srcRect/>
          <a:stretch>
            <a:fillRect/>
          </a:stretch>
        </p:blipFill>
        <p:spPr bwMode="auto">
          <a:xfrm>
            <a:off x="0" y="0"/>
            <a:ext cx="4114800" cy="2724912"/>
          </a:xfrm>
          <a:prstGeom prst="rect">
            <a:avLst/>
          </a:prstGeom>
          <a:noFill/>
        </p:spPr>
      </p:pic>
      <p:pic>
        <p:nvPicPr>
          <p:cNvPr id="1027" name="Picture 3" descr="C:\Documents and Settings\ConnectingClassRoom\Desktop\Personal Presentation\ATM Booth.jpg"/>
          <p:cNvPicPr>
            <a:picLocks noChangeAspect="1" noChangeArrowheads="1"/>
          </p:cNvPicPr>
          <p:nvPr/>
        </p:nvPicPr>
        <p:blipFill>
          <a:blip r:embed="rId6" cstate="print"/>
          <a:srcRect/>
          <a:stretch>
            <a:fillRect/>
          </a:stretch>
        </p:blipFill>
        <p:spPr bwMode="auto">
          <a:xfrm>
            <a:off x="5105400" y="0"/>
            <a:ext cx="4038600" cy="2686050"/>
          </a:xfrm>
          <a:prstGeom prst="rect">
            <a:avLst/>
          </a:prstGeom>
          <a:noFill/>
        </p:spPr>
      </p:pic>
      <p:grpSp>
        <p:nvGrpSpPr>
          <p:cNvPr id="2" name="Group 11"/>
          <p:cNvGrpSpPr/>
          <p:nvPr/>
        </p:nvGrpSpPr>
        <p:grpSpPr>
          <a:xfrm>
            <a:off x="976563" y="2706624"/>
            <a:ext cx="1995237" cy="705505"/>
            <a:chOff x="3063240" y="2286000"/>
            <a:chExt cx="1995237" cy="705505"/>
          </a:xfrm>
          <a:solidFill>
            <a:srgbClr val="92D050"/>
          </a:solidFill>
        </p:grpSpPr>
        <p:sp>
          <p:nvSpPr>
            <p:cNvPr id="14" name="Up Arrow Callout 13"/>
            <p:cNvSpPr/>
            <p:nvPr/>
          </p:nvSpPr>
          <p:spPr>
            <a:xfrm>
              <a:off x="3063240" y="2286000"/>
              <a:ext cx="1981200" cy="685800"/>
            </a:xfrm>
            <a:prstGeom prst="upArrow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24200" y="2529840"/>
              <a:ext cx="1934277" cy="461665"/>
            </a:xfrm>
            <a:prstGeom prst="rect">
              <a:avLst/>
            </a:prstGeom>
            <a:grpFill/>
          </p:spPr>
          <p:txBody>
            <a:bodyPr wrap="square" rtlCol="0">
              <a:spAutoFit/>
            </a:bodyPr>
            <a:lstStyle/>
            <a:p>
              <a:pPr algn="ctr"/>
              <a:r>
                <a:rPr lang="bn-BD" sz="2400" dirty="0" smtClean="0">
                  <a:latin typeface="NikoshBAN" pitchFamily="2" charset="0"/>
                  <a:cs typeface="NikoshBAN" pitchFamily="2" charset="0"/>
                </a:rPr>
                <a:t>তথ্য সংগ্রহ</a:t>
              </a:r>
              <a:endParaRPr lang="en-US" sz="2400" dirty="0">
                <a:latin typeface="NikoshBAN" pitchFamily="2" charset="0"/>
                <a:cs typeface="NikoshBAN" pitchFamily="2" charset="0"/>
              </a:endParaRPr>
            </a:p>
          </p:txBody>
        </p:sp>
      </p:grpSp>
      <p:sp>
        <p:nvSpPr>
          <p:cNvPr id="21" name="TextBox 20"/>
          <p:cNvSpPr txBox="1"/>
          <p:nvPr/>
        </p:nvSpPr>
        <p:spPr>
          <a:xfrm>
            <a:off x="646176" y="3613511"/>
            <a:ext cx="1934277" cy="461665"/>
          </a:xfrm>
          <a:prstGeom prst="rect">
            <a:avLst/>
          </a:prstGeom>
          <a:solidFill>
            <a:srgbClr val="92D050"/>
          </a:solidFill>
        </p:spPr>
        <p:txBody>
          <a:bodyPr wrap="square" rtlCol="0">
            <a:spAutoFit/>
          </a:bodyPr>
          <a:lstStyle/>
          <a:p>
            <a:pPr algn="ctr"/>
            <a:r>
              <a:rPr lang="bn-BD" sz="2400" dirty="0" smtClean="0">
                <a:latin typeface="NikoshBAN" pitchFamily="2" charset="0"/>
                <a:cs typeface="NikoshBAN" pitchFamily="2" charset="0"/>
              </a:rPr>
              <a:t>অফিস ব্যবস্থাপনা</a:t>
            </a:r>
            <a:endParaRPr lang="en-US" sz="2400" dirty="0">
              <a:latin typeface="NikoshBAN" pitchFamily="2" charset="0"/>
              <a:cs typeface="NikoshBAN" pitchFamily="2" charset="0"/>
            </a:endParaRPr>
          </a:p>
        </p:txBody>
      </p:sp>
      <p:sp>
        <p:nvSpPr>
          <p:cNvPr id="22" name="Rectangular Callout 21"/>
          <p:cNvSpPr/>
          <p:nvPr/>
        </p:nvSpPr>
        <p:spPr>
          <a:xfrm>
            <a:off x="685800" y="3581400"/>
            <a:ext cx="1905000" cy="457200"/>
          </a:xfrm>
          <a:prstGeom prst="wedgeRectCallout">
            <a:avLst>
              <a:gd name="adj1" fmla="val -21793"/>
              <a:gd name="adj2" fmla="val 913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40552" y="3581400"/>
            <a:ext cx="2971800" cy="461665"/>
          </a:xfrm>
          <a:prstGeom prst="rect">
            <a:avLst/>
          </a:prstGeom>
          <a:solidFill>
            <a:srgbClr val="92D050"/>
          </a:solidFill>
        </p:spPr>
        <p:txBody>
          <a:bodyPr wrap="square" rtlCol="0">
            <a:spAutoFit/>
          </a:bodyPr>
          <a:lstStyle/>
          <a:p>
            <a:pPr algn="ctr"/>
            <a:r>
              <a:rPr lang="bn-BD" sz="2400" dirty="0" smtClean="0">
                <a:latin typeface="NikoshBAN" pitchFamily="2" charset="0"/>
                <a:cs typeface="NikoshBAN" pitchFamily="2" charset="0"/>
              </a:rPr>
              <a:t>দেশ-বিদেশে ছবিসহ কথা বলা</a:t>
            </a:r>
            <a:endParaRPr lang="en-US" sz="2400" dirty="0">
              <a:latin typeface="NikoshBAN" pitchFamily="2" charset="0"/>
              <a:cs typeface="NikoshBAN" pitchFamily="2" charset="0"/>
            </a:endParaRPr>
          </a:p>
        </p:txBody>
      </p:sp>
      <p:sp>
        <p:nvSpPr>
          <p:cNvPr id="24" name="Rectangular Callout 23"/>
          <p:cNvSpPr/>
          <p:nvPr/>
        </p:nvSpPr>
        <p:spPr>
          <a:xfrm>
            <a:off x="5940552" y="3581400"/>
            <a:ext cx="2971800" cy="381000"/>
          </a:xfrm>
          <a:prstGeom prst="wedgeRectCallout">
            <a:avLst>
              <a:gd name="adj1" fmla="val -21793"/>
              <a:gd name="adj2" fmla="val 913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70" decel="100000"/>
                                        <p:tgtEl>
                                          <p:spTgt spid="2"/>
                                        </p:tgtEl>
                                      </p:cBhvr>
                                    </p:animEffect>
                                    <p:animScale>
                                      <p:cBhvr>
                                        <p:cTn id="16" dur="770" decel="100000"/>
                                        <p:tgtEl>
                                          <p:spTgt spid="2"/>
                                        </p:tgtEl>
                                      </p:cBhvr>
                                      <p:from x="10000" y="10000"/>
                                      <p:to x="200000" y="450000"/>
                                    </p:animScale>
                                    <p:animScale>
                                      <p:cBhvr>
                                        <p:cTn id="17" dur="1230" accel="100000" fill="hold">
                                          <p:stCondLst>
                                            <p:cond delay="770"/>
                                          </p:stCondLst>
                                        </p:cTn>
                                        <p:tgtEl>
                                          <p:spTgt spid="2"/>
                                        </p:tgtEl>
                                      </p:cBhvr>
                                      <p:from x="200000" y="450000"/>
                                      <p:to x="100000" y="100000"/>
                                    </p:animScale>
                                    <p:set>
                                      <p:cBhvr>
                                        <p:cTn id="18" dur="770" fill="hold"/>
                                        <p:tgtEl>
                                          <p:spTgt spid="2"/>
                                        </p:tgtEl>
                                        <p:attrNameLst>
                                          <p:attrName>ppt_x</p:attrName>
                                        </p:attrNameLst>
                                      </p:cBhvr>
                                      <p:to>
                                        <p:strVal val="(0.5)"/>
                                      </p:to>
                                    </p:set>
                                    <p:anim from="(0.5)" to="(#ppt_x)" calcmode="lin" valueType="num">
                                      <p:cBhvr>
                                        <p:cTn id="19" dur="1230" accel="100000" fill="hold">
                                          <p:stCondLst>
                                            <p:cond delay="770"/>
                                          </p:stCondLst>
                                        </p:cTn>
                                        <p:tgtEl>
                                          <p:spTgt spid="2"/>
                                        </p:tgtEl>
                                        <p:attrNameLst>
                                          <p:attrName>ppt_x</p:attrName>
                                        </p:attrNameLst>
                                      </p:cBhvr>
                                    </p:anim>
                                    <p:set>
                                      <p:cBhvr>
                                        <p:cTn id="20" dur="770" fill="hold"/>
                                        <p:tgtEl>
                                          <p:spTgt spid="2"/>
                                        </p:tgtEl>
                                        <p:attrNameLst>
                                          <p:attrName>ppt_y</p:attrName>
                                        </p:attrNameLst>
                                      </p:cBhvr>
                                      <p:to>
                                        <p:strVal val="(#ppt_y+0.4)"/>
                                      </p:to>
                                    </p:set>
                                    <p:anim from="(#ppt_y+0.4)" to="(#ppt_y)" calcmode="lin" valueType="num">
                                      <p:cBhvr>
                                        <p:cTn id="21" dur="1230" accel="100000" fill="hold">
                                          <p:stCondLst>
                                            <p:cond delay="770"/>
                                          </p:stCondLst>
                                        </p:cTn>
                                        <p:tgtEl>
                                          <p:spTgt spid="2"/>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2000"/>
                                        <p:tgtEl>
                                          <p:spTgt spid="1027"/>
                                        </p:tgtEl>
                                      </p:cBhvr>
                                    </p:animEffect>
                                    <p:anim calcmode="lin" valueType="num">
                                      <p:cBhvr>
                                        <p:cTn id="27" dur="2000" fill="hold"/>
                                        <p:tgtEl>
                                          <p:spTgt spid="1027"/>
                                        </p:tgtEl>
                                        <p:attrNameLst>
                                          <p:attrName>style.rotation</p:attrName>
                                        </p:attrNameLst>
                                      </p:cBhvr>
                                      <p:tavLst>
                                        <p:tav tm="0">
                                          <p:val>
                                            <p:fltVal val="720"/>
                                          </p:val>
                                        </p:tav>
                                        <p:tav tm="100000">
                                          <p:val>
                                            <p:fltVal val="0"/>
                                          </p:val>
                                        </p:tav>
                                      </p:tavLst>
                                    </p:anim>
                                    <p:anim calcmode="lin" valueType="num">
                                      <p:cBhvr>
                                        <p:cTn id="28" dur="2000" fill="hold"/>
                                        <p:tgtEl>
                                          <p:spTgt spid="1027"/>
                                        </p:tgtEl>
                                        <p:attrNameLst>
                                          <p:attrName>ppt_h</p:attrName>
                                        </p:attrNameLst>
                                      </p:cBhvr>
                                      <p:tavLst>
                                        <p:tav tm="0">
                                          <p:val>
                                            <p:fltVal val="0"/>
                                          </p:val>
                                        </p:tav>
                                        <p:tav tm="100000">
                                          <p:val>
                                            <p:strVal val="#ppt_h"/>
                                          </p:val>
                                        </p:tav>
                                      </p:tavLst>
                                    </p:anim>
                                    <p:anim calcmode="lin" valueType="num">
                                      <p:cBhvr>
                                        <p:cTn id="29" dur="2000" fill="hold"/>
                                        <p:tgtEl>
                                          <p:spTgt spid="1027"/>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770" decel="100000"/>
                                        <p:tgtEl>
                                          <p:spTgt spid="3"/>
                                        </p:tgtEl>
                                      </p:cBhvr>
                                    </p:animEffect>
                                    <p:animScale>
                                      <p:cBhvr>
                                        <p:cTn id="35" dur="770" decel="100000"/>
                                        <p:tgtEl>
                                          <p:spTgt spid="3"/>
                                        </p:tgtEl>
                                      </p:cBhvr>
                                      <p:from x="10000" y="10000"/>
                                      <p:to x="200000" y="450000"/>
                                    </p:animScale>
                                    <p:animScale>
                                      <p:cBhvr>
                                        <p:cTn id="36" dur="1230" accel="100000" fill="hold">
                                          <p:stCondLst>
                                            <p:cond delay="770"/>
                                          </p:stCondLst>
                                        </p:cTn>
                                        <p:tgtEl>
                                          <p:spTgt spid="3"/>
                                        </p:tgtEl>
                                      </p:cBhvr>
                                      <p:from x="200000" y="450000"/>
                                      <p:to x="100000" y="100000"/>
                                    </p:animScale>
                                    <p:set>
                                      <p:cBhvr>
                                        <p:cTn id="37" dur="770" fill="hold"/>
                                        <p:tgtEl>
                                          <p:spTgt spid="3"/>
                                        </p:tgtEl>
                                        <p:attrNameLst>
                                          <p:attrName>ppt_x</p:attrName>
                                        </p:attrNameLst>
                                      </p:cBhvr>
                                      <p:to>
                                        <p:strVal val="(0.5)"/>
                                      </p:to>
                                    </p:set>
                                    <p:anim from="(0.5)" to="(#ppt_x)" calcmode="lin" valueType="num">
                                      <p:cBhvr>
                                        <p:cTn id="38" dur="1230" accel="100000" fill="hold">
                                          <p:stCondLst>
                                            <p:cond delay="770"/>
                                          </p:stCondLst>
                                        </p:cTn>
                                        <p:tgtEl>
                                          <p:spTgt spid="3"/>
                                        </p:tgtEl>
                                        <p:attrNameLst>
                                          <p:attrName>ppt_x</p:attrName>
                                        </p:attrNameLst>
                                      </p:cBhvr>
                                    </p:anim>
                                    <p:set>
                                      <p:cBhvr>
                                        <p:cTn id="39" dur="770" fill="hold"/>
                                        <p:tgtEl>
                                          <p:spTgt spid="3"/>
                                        </p:tgtEl>
                                        <p:attrNameLst>
                                          <p:attrName>ppt_y</p:attrName>
                                        </p:attrNameLst>
                                      </p:cBhvr>
                                      <p:to>
                                        <p:strVal val="(#ppt_y+0.4)"/>
                                      </p:to>
                                    </p:set>
                                    <p:anim from="(#ppt_y+0.4)" to="(#ppt_y)" calcmode="lin" valueType="num">
                                      <p:cBhvr>
                                        <p:cTn id="40" dur="1230" accel="100000" fill="hold">
                                          <p:stCondLst>
                                            <p:cond delay="770"/>
                                          </p:stCondLst>
                                        </p:cTn>
                                        <p:tgtEl>
                                          <p:spTgt spid="3"/>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anim calcmode="lin" valueType="num">
                                      <p:cBhvr>
                                        <p:cTn id="46" dur="2000" fill="hold"/>
                                        <p:tgtEl>
                                          <p:spTgt spid="11"/>
                                        </p:tgtEl>
                                        <p:attrNameLst>
                                          <p:attrName>style.rotation</p:attrName>
                                        </p:attrNameLst>
                                      </p:cBhvr>
                                      <p:tavLst>
                                        <p:tav tm="0">
                                          <p:val>
                                            <p:fltVal val="720"/>
                                          </p:val>
                                        </p:tav>
                                        <p:tav tm="100000">
                                          <p:val>
                                            <p:fltVal val="0"/>
                                          </p:val>
                                        </p:tav>
                                      </p:tavLst>
                                    </p:anim>
                                    <p:anim calcmode="lin" valueType="num">
                                      <p:cBhvr>
                                        <p:cTn id="47" dur="2000" fill="hold"/>
                                        <p:tgtEl>
                                          <p:spTgt spid="11"/>
                                        </p:tgtEl>
                                        <p:attrNameLst>
                                          <p:attrName>ppt_h</p:attrName>
                                        </p:attrNameLst>
                                      </p:cBhvr>
                                      <p:tavLst>
                                        <p:tav tm="0">
                                          <p:val>
                                            <p:fltVal val="0"/>
                                          </p:val>
                                        </p:tav>
                                        <p:tav tm="100000">
                                          <p:val>
                                            <p:strVal val="#ppt_h"/>
                                          </p:val>
                                        </p:tav>
                                      </p:tavLst>
                                    </p:anim>
                                    <p:anim calcmode="lin" valueType="num">
                                      <p:cBhvr>
                                        <p:cTn id="4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5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770" decel="100000"/>
                                        <p:tgtEl>
                                          <p:spTgt spid="24"/>
                                        </p:tgtEl>
                                      </p:cBhvr>
                                    </p:animEffect>
                                    <p:animScale>
                                      <p:cBhvr>
                                        <p:cTn id="54" dur="770" decel="100000"/>
                                        <p:tgtEl>
                                          <p:spTgt spid="24"/>
                                        </p:tgtEl>
                                      </p:cBhvr>
                                      <p:from x="10000" y="10000"/>
                                      <p:to x="200000" y="450000"/>
                                    </p:animScale>
                                    <p:animScale>
                                      <p:cBhvr>
                                        <p:cTn id="55" dur="1230" accel="100000" fill="hold">
                                          <p:stCondLst>
                                            <p:cond delay="770"/>
                                          </p:stCondLst>
                                        </p:cTn>
                                        <p:tgtEl>
                                          <p:spTgt spid="24"/>
                                        </p:tgtEl>
                                      </p:cBhvr>
                                      <p:from x="200000" y="450000"/>
                                      <p:to x="100000" y="100000"/>
                                    </p:animScale>
                                    <p:set>
                                      <p:cBhvr>
                                        <p:cTn id="56" dur="770" fill="hold"/>
                                        <p:tgtEl>
                                          <p:spTgt spid="24"/>
                                        </p:tgtEl>
                                        <p:attrNameLst>
                                          <p:attrName>ppt_x</p:attrName>
                                        </p:attrNameLst>
                                      </p:cBhvr>
                                      <p:to>
                                        <p:strVal val="(0.5)"/>
                                      </p:to>
                                    </p:set>
                                    <p:anim from="(0.5)" to="(#ppt_x)" calcmode="lin" valueType="num">
                                      <p:cBhvr>
                                        <p:cTn id="57" dur="1230" accel="100000" fill="hold">
                                          <p:stCondLst>
                                            <p:cond delay="770"/>
                                          </p:stCondLst>
                                        </p:cTn>
                                        <p:tgtEl>
                                          <p:spTgt spid="24"/>
                                        </p:tgtEl>
                                        <p:attrNameLst>
                                          <p:attrName>ppt_x</p:attrName>
                                        </p:attrNameLst>
                                      </p:cBhvr>
                                    </p:anim>
                                    <p:set>
                                      <p:cBhvr>
                                        <p:cTn id="58" dur="770" fill="hold"/>
                                        <p:tgtEl>
                                          <p:spTgt spid="24"/>
                                        </p:tgtEl>
                                        <p:attrNameLst>
                                          <p:attrName>ppt_y</p:attrName>
                                        </p:attrNameLst>
                                      </p:cBhvr>
                                      <p:to>
                                        <p:strVal val="(#ppt_y+0.4)"/>
                                      </p:to>
                                    </p:set>
                                    <p:anim from="(#ppt_y+0.4)" to="(#ppt_y)" calcmode="lin" valueType="num">
                                      <p:cBhvr>
                                        <p:cTn id="59" dur="1230" accel="100000" fill="hold">
                                          <p:stCondLst>
                                            <p:cond delay="770"/>
                                          </p:stCondLst>
                                        </p:cTn>
                                        <p:tgtEl>
                                          <p:spTgt spid="24"/>
                                        </p:tgtEl>
                                        <p:attrNameLst>
                                          <p:attrName>ppt_y</p:attrName>
                                        </p:attrNameLst>
                                      </p:cBhvr>
                                    </p:anim>
                                  </p:childTnLst>
                                </p:cTn>
                              </p:par>
                              <p:par>
                                <p:cTn id="60" presetID="51"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770" decel="100000"/>
                                        <p:tgtEl>
                                          <p:spTgt spid="23"/>
                                        </p:tgtEl>
                                      </p:cBhvr>
                                    </p:animEffect>
                                    <p:animScale>
                                      <p:cBhvr>
                                        <p:cTn id="63" dur="770" decel="100000"/>
                                        <p:tgtEl>
                                          <p:spTgt spid="23"/>
                                        </p:tgtEl>
                                      </p:cBhvr>
                                      <p:from x="10000" y="10000"/>
                                      <p:to x="200000" y="450000"/>
                                    </p:animScale>
                                    <p:animScale>
                                      <p:cBhvr>
                                        <p:cTn id="64" dur="1230" accel="100000" fill="hold">
                                          <p:stCondLst>
                                            <p:cond delay="770"/>
                                          </p:stCondLst>
                                        </p:cTn>
                                        <p:tgtEl>
                                          <p:spTgt spid="23"/>
                                        </p:tgtEl>
                                      </p:cBhvr>
                                      <p:from x="200000" y="450000"/>
                                      <p:to x="100000" y="100000"/>
                                    </p:animScale>
                                    <p:set>
                                      <p:cBhvr>
                                        <p:cTn id="65" dur="770" fill="hold"/>
                                        <p:tgtEl>
                                          <p:spTgt spid="23"/>
                                        </p:tgtEl>
                                        <p:attrNameLst>
                                          <p:attrName>ppt_x</p:attrName>
                                        </p:attrNameLst>
                                      </p:cBhvr>
                                      <p:to>
                                        <p:strVal val="(0.5)"/>
                                      </p:to>
                                    </p:set>
                                    <p:anim from="(0.5)" to="(#ppt_x)" calcmode="lin" valueType="num">
                                      <p:cBhvr>
                                        <p:cTn id="66" dur="1230" accel="100000" fill="hold">
                                          <p:stCondLst>
                                            <p:cond delay="770"/>
                                          </p:stCondLst>
                                        </p:cTn>
                                        <p:tgtEl>
                                          <p:spTgt spid="23"/>
                                        </p:tgtEl>
                                        <p:attrNameLst>
                                          <p:attrName>ppt_x</p:attrName>
                                        </p:attrNameLst>
                                      </p:cBhvr>
                                    </p:anim>
                                    <p:set>
                                      <p:cBhvr>
                                        <p:cTn id="67" dur="770" fill="hold"/>
                                        <p:tgtEl>
                                          <p:spTgt spid="23"/>
                                        </p:tgtEl>
                                        <p:attrNameLst>
                                          <p:attrName>ppt_y</p:attrName>
                                        </p:attrNameLst>
                                      </p:cBhvr>
                                      <p:to>
                                        <p:strVal val="(#ppt_y+0.4)"/>
                                      </p:to>
                                    </p:set>
                                    <p:anim from="(#ppt_y+0.4)" to="(#ppt_y)" calcmode="lin" valueType="num">
                                      <p:cBhvr>
                                        <p:cTn id="68" dur="1230" accel="100000" fill="hold">
                                          <p:stCondLst>
                                            <p:cond delay="770"/>
                                          </p:stCondLst>
                                        </p:cTn>
                                        <p:tgtEl>
                                          <p:spTgt spid="23"/>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35" presetClass="entr" presetSubtype="0" fill="hold" nodeType="clickEffect">
                                  <p:stCondLst>
                                    <p:cond delay="0"/>
                                  </p:stCondLst>
                                  <p:childTnLst>
                                    <p:set>
                                      <p:cBhvr>
                                        <p:cTn id="72" dur="1" fill="hold">
                                          <p:stCondLst>
                                            <p:cond delay="0"/>
                                          </p:stCondLst>
                                        </p:cTn>
                                        <p:tgtEl>
                                          <p:spTgt spid="1028"/>
                                        </p:tgtEl>
                                        <p:attrNameLst>
                                          <p:attrName>style.visibility</p:attrName>
                                        </p:attrNameLst>
                                      </p:cBhvr>
                                      <p:to>
                                        <p:strVal val="visible"/>
                                      </p:to>
                                    </p:set>
                                    <p:animEffect transition="in" filter="fade">
                                      <p:cBhvr>
                                        <p:cTn id="73" dur="2000"/>
                                        <p:tgtEl>
                                          <p:spTgt spid="1028"/>
                                        </p:tgtEl>
                                      </p:cBhvr>
                                    </p:animEffect>
                                    <p:anim calcmode="lin" valueType="num">
                                      <p:cBhvr>
                                        <p:cTn id="74" dur="2000" fill="hold"/>
                                        <p:tgtEl>
                                          <p:spTgt spid="1028"/>
                                        </p:tgtEl>
                                        <p:attrNameLst>
                                          <p:attrName>style.rotation</p:attrName>
                                        </p:attrNameLst>
                                      </p:cBhvr>
                                      <p:tavLst>
                                        <p:tav tm="0">
                                          <p:val>
                                            <p:fltVal val="720"/>
                                          </p:val>
                                        </p:tav>
                                        <p:tav tm="100000">
                                          <p:val>
                                            <p:fltVal val="0"/>
                                          </p:val>
                                        </p:tav>
                                      </p:tavLst>
                                    </p:anim>
                                    <p:anim calcmode="lin" valueType="num">
                                      <p:cBhvr>
                                        <p:cTn id="75" dur="2000" fill="hold"/>
                                        <p:tgtEl>
                                          <p:spTgt spid="1028"/>
                                        </p:tgtEl>
                                        <p:attrNameLst>
                                          <p:attrName>ppt_h</p:attrName>
                                        </p:attrNameLst>
                                      </p:cBhvr>
                                      <p:tavLst>
                                        <p:tav tm="0">
                                          <p:val>
                                            <p:fltVal val="0"/>
                                          </p:val>
                                        </p:tav>
                                        <p:tav tm="100000">
                                          <p:val>
                                            <p:strVal val="#ppt_h"/>
                                          </p:val>
                                        </p:tav>
                                      </p:tavLst>
                                    </p:anim>
                                    <p:anim calcmode="lin" valueType="num">
                                      <p:cBhvr>
                                        <p:cTn id="76" dur="2000" fill="hold"/>
                                        <p:tgtEl>
                                          <p:spTgt spid="1028"/>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51"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770" decel="100000"/>
                                        <p:tgtEl>
                                          <p:spTgt spid="22"/>
                                        </p:tgtEl>
                                      </p:cBhvr>
                                    </p:animEffect>
                                    <p:animScale>
                                      <p:cBhvr>
                                        <p:cTn id="82" dur="770" decel="100000"/>
                                        <p:tgtEl>
                                          <p:spTgt spid="22"/>
                                        </p:tgtEl>
                                      </p:cBhvr>
                                      <p:from x="10000" y="10000"/>
                                      <p:to x="200000" y="450000"/>
                                    </p:animScale>
                                    <p:animScale>
                                      <p:cBhvr>
                                        <p:cTn id="83" dur="1230" accel="100000" fill="hold">
                                          <p:stCondLst>
                                            <p:cond delay="770"/>
                                          </p:stCondLst>
                                        </p:cTn>
                                        <p:tgtEl>
                                          <p:spTgt spid="22"/>
                                        </p:tgtEl>
                                      </p:cBhvr>
                                      <p:from x="200000" y="450000"/>
                                      <p:to x="100000" y="100000"/>
                                    </p:animScale>
                                    <p:set>
                                      <p:cBhvr>
                                        <p:cTn id="84" dur="770" fill="hold"/>
                                        <p:tgtEl>
                                          <p:spTgt spid="22"/>
                                        </p:tgtEl>
                                        <p:attrNameLst>
                                          <p:attrName>ppt_x</p:attrName>
                                        </p:attrNameLst>
                                      </p:cBhvr>
                                      <p:to>
                                        <p:strVal val="(0.5)"/>
                                      </p:to>
                                    </p:set>
                                    <p:anim from="(0.5)" to="(#ppt_x)" calcmode="lin" valueType="num">
                                      <p:cBhvr>
                                        <p:cTn id="85" dur="1230" accel="100000" fill="hold">
                                          <p:stCondLst>
                                            <p:cond delay="770"/>
                                          </p:stCondLst>
                                        </p:cTn>
                                        <p:tgtEl>
                                          <p:spTgt spid="22"/>
                                        </p:tgtEl>
                                        <p:attrNameLst>
                                          <p:attrName>ppt_x</p:attrName>
                                        </p:attrNameLst>
                                      </p:cBhvr>
                                    </p:anim>
                                    <p:set>
                                      <p:cBhvr>
                                        <p:cTn id="86" dur="770" fill="hold"/>
                                        <p:tgtEl>
                                          <p:spTgt spid="22"/>
                                        </p:tgtEl>
                                        <p:attrNameLst>
                                          <p:attrName>ppt_y</p:attrName>
                                        </p:attrNameLst>
                                      </p:cBhvr>
                                      <p:to>
                                        <p:strVal val="(#ppt_y+0.4)"/>
                                      </p:to>
                                    </p:set>
                                    <p:anim from="(#ppt_y+0.4)" to="(#ppt_y)" calcmode="lin" valueType="num">
                                      <p:cBhvr>
                                        <p:cTn id="87" dur="1230" accel="100000" fill="hold">
                                          <p:stCondLst>
                                            <p:cond delay="770"/>
                                          </p:stCondLst>
                                        </p:cTn>
                                        <p:tgtEl>
                                          <p:spTgt spid="22"/>
                                        </p:tgtEl>
                                        <p:attrNameLst>
                                          <p:attrName>ppt_y</p:attrName>
                                        </p:attrNameLst>
                                      </p:cBhvr>
                                    </p:anim>
                                  </p:childTnLst>
                                </p:cTn>
                              </p:par>
                              <p:par>
                                <p:cTn id="88" presetID="51"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770" decel="100000"/>
                                        <p:tgtEl>
                                          <p:spTgt spid="21"/>
                                        </p:tgtEl>
                                      </p:cBhvr>
                                    </p:animEffect>
                                    <p:animScale>
                                      <p:cBhvr>
                                        <p:cTn id="91" dur="770" decel="100000"/>
                                        <p:tgtEl>
                                          <p:spTgt spid="21"/>
                                        </p:tgtEl>
                                      </p:cBhvr>
                                      <p:from x="10000" y="10000"/>
                                      <p:to x="200000" y="450000"/>
                                    </p:animScale>
                                    <p:animScale>
                                      <p:cBhvr>
                                        <p:cTn id="92" dur="1230" accel="100000" fill="hold">
                                          <p:stCondLst>
                                            <p:cond delay="770"/>
                                          </p:stCondLst>
                                        </p:cTn>
                                        <p:tgtEl>
                                          <p:spTgt spid="21"/>
                                        </p:tgtEl>
                                      </p:cBhvr>
                                      <p:from x="200000" y="450000"/>
                                      <p:to x="100000" y="100000"/>
                                    </p:animScale>
                                    <p:set>
                                      <p:cBhvr>
                                        <p:cTn id="93" dur="770" fill="hold"/>
                                        <p:tgtEl>
                                          <p:spTgt spid="21"/>
                                        </p:tgtEl>
                                        <p:attrNameLst>
                                          <p:attrName>ppt_x</p:attrName>
                                        </p:attrNameLst>
                                      </p:cBhvr>
                                      <p:to>
                                        <p:strVal val="(0.5)"/>
                                      </p:to>
                                    </p:set>
                                    <p:anim from="(0.5)" to="(#ppt_x)" calcmode="lin" valueType="num">
                                      <p:cBhvr>
                                        <p:cTn id="94" dur="1230" accel="100000" fill="hold">
                                          <p:stCondLst>
                                            <p:cond delay="770"/>
                                          </p:stCondLst>
                                        </p:cTn>
                                        <p:tgtEl>
                                          <p:spTgt spid="21"/>
                                        </p:tgtEl>
                                        <p:attrNameLst>
                                          <p:attrName>ppt_x</p:attrName>
                                        </p:attrNameLst>
                                      </p:cBhvr>
                                    </p:anim>
                                    <p:set>
                                      <p:cBhvr>
                                        <p:cTn id="95" dur="770" fill="hold"/>
                                        <p:tgtEl>
                                          <p:spTgt spid="21"/>
                                        </p:tgtEl>
                                        <p:attrNameLst>
                                          <p:attrName>ppt_y</p:attrName>
                                        </p:attrNameLst>
                                      </p:cBhvr>
                                      <p:to>
                                        <p:strVal val="(#ppt_y+0.4)"/>
                                      </p:to>
                                    </p:set>
                                    <p:anim from="(#ppt_y+0.4)" to="(#ppt_y)" calcmode="lin" valueType="num">
                                      <p:cBhvr>
                                        <p:cTn id="96" dur="1230" accel="100000" fill="hold">
                                          <p:stCondLst>
                                            <p:cond delay="770"/>
                                          </p:stCondLst>
                                        </p:cTn>
                                        <p:tgtEl>
                                          <p:spTgt spid="21"/>
                                        </p:tgtEl>
                                        <p:attrNameLst>
                                          <p:attrName>ppt_y</p:attrName>
                                        </p:attrNameLst>
                                      </p:cBhvr>
                                    </p:anim>
                                  </p:childTnLst>
                                </p:cTn>
                              </p:par>
                            </p:childTnLst>
                          </p:cTn>
                        </p:par>
                      </p:childTnLst>
                    </p:cTn>
                  </p:par>
                  <p:par>
                    <p:cTn id="97" fill="hold">
                      <p:stCondLst>
                        <p:cond delay="indefinite"/>
                      </p:stCondLst>
                      <p:childTnLst>
                        <p:par>
                          <p:cTn id="98" fill="hold">
                            <p:stCondLst>
                              <p:cond delay="0"/>
                            </p:stCondLst>
                            <p:childTnLst>
                              <p:par>
                                <p:cTn id="99" presetID="51" presetClass="entr" presetSubtype="0" fill="hold" nodeType="clickEffect">
                                  <p:stCondLst>
                                    <p:cond delay="0"/>
                                  </p:stCondLst>
                                  <p:childTnLst>
                                    <p:set>
                                      <p:cBhvr>
                                        <p:cTn id="100" dur="1" fill="hold">
                                          <p:stCondLst>
                                            <p:cond delay="0"/>
                                          </p:stCondLst>
                                        </p:cTn>
                                        <p:tgtEl>
                                          <p:spTgt spid="1033"/>
                                        </p:tgtEl>
                                        <p:attrNameLst>
                                          <p:attrName>style.visibility</p:attrName>
                                        </p:attrNameLst>
                                      </p:cBhvr>
                                      <p:to>
                                        <p:strVal val="visible"/>
                                      </p:to>
                                    </p:set>
                                    <p:animEffect transition="in" filter="fade">
                                      <p:cBhvr>
                                        <p:cTn id="101" dur="770" decel="100000"/>
                                        <p:tgtEl>
                                          <p:spTgt spid="1033"/>
                                        </p:tgtEl>
                                      </p:cBhvr>
                                    </p:animEffect>
                                    <p:animScale>
                                      <p:cBhvr>
                                        <p:cTn id="102" dur="770" decel="100000"/>
                                        <p:tgtEl>
                                          <p:spTgt spid="1033"/>
                                        </p:tgtEl>
                                      </p:cBhvr>
                                      <p:from x="10000" y="10000"/>
                                      <p:to x="200000" y="450000"/>
                                    </p:animScale>
                                    <p:animScale>
                                      <p:cBhvr>
                                        <p:cTn id="103" dur="1230" accel="100000" fill="hold">
                                          <p:stCondLst>
                                            <p:cond delay="770"/>
                                          </p:stCondLst>
                                        </p:cTn>
                                        <p:tgtEl>
                                          <p:spTgt spid="1033"/>
                                        </p:tgtEl>
                                      </p:cBhvr>
                                      <p:from x="200000" y="450000"/>
                                      <p:to x="100000" y="100000"/>
                                    </p:animScale>
                                    <p:set>
                                      <p:cBhvr>
                                        <p:cTn id="104" dur="770" fill="hold"/>
                                        <p:tgtEl>
                                          <p:spTgt spid="1033"/>
                                        </p:tgtEl>
                                        <p:attrNameLst>
                                          <p:attrName>ppt_x</p:attrName>
                                        </p:attrNameLst>
                                      </p:cBhvr>
                                      <p:to>
                                        <p:strVal val="(0.5)"/>
                                      </p:to>
                                    </p:set>
                                    <p:anim from="(0.5)" to="(#ppt_x)" calcmode="lin" valueType="num">
                                      <p:cBhvr>
                                        <p:cTn id="105" dur="1230" accel="100000" fill="hold">
                                          <p:stCondLst>
                                            <p:cond delay="770"/>
                                          </p:stCondLst>
                                        </p:cTn>
                                        <p:tgtEl>
                                          <p:spTgt spid="1033"/>
                                        </p:tgtEl>
                                        <p:attrNameLst>
                                          <p:attrName>ppt_x</p:attrName>
                                        </p:attrNameLst>
                                      </p:cBhvr>
                                    </p:anim>
                                    <p:set>
                                      <p:cBhvr>
                                        <p:cTn id="106" dur="770" fill="hold"/>
                                        <p:tgtEl>
                                          <p:spTgt spid="1033"/>
                                        </p:tgtEl>
                                        <p:attrNameLst>
                                          <p:attrName>ppt_y</p:attrName>
                                        </p:attrNameLst>
                                      </p:cBhvr>
                                      <p:to>
                                        <p:strVal val="(#ppt_y+0.4)"/>
                                      </p:to>
                                    </p:set>
                                    <p:anim from="(#ppt_y+0.4)" to="(#ppt_y)" calcmode="lin" valueType="num">
                                      <p:cBhvr>
                                        <p:cTn id="107" dur="1230" accel="100000" fill="hold">
                                          <p:stCondLst>
                                            <p:cond delay="770"/>
                                          </p:stCondLst>
                                        </p:cTn>
                                        <p:tgtEl>
                                          <p:spTgt spid="103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76200" y="0"/>
          <a:ext cx="8229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752600"/>
            <a:ext cx="6240780" cy="1066800"/>
            <a:chOff x="445770" y="15659"/>
            <a:chExt cx="6240780" cy="767520"/>
          </a:xfrm>
        </p:grpSpPr>
        <p:sp>
          <p:nvSpPr>
            <p:cNvPr id="5" name="Rounded Rectangle 4"/>
            <p:cNvSpPr/>
            <p:nvPr/>
          </p:nvSpPr>
          <p:spPr>
            <a:xfrm>
              <a:off x="445770" y="15659"/>
              <a:ext cx="6240780" cy="76752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p:nvPr/>
          </p:nvSpPr>
          <p:spPr>
            <a:xfrm>
              <a:off x="483237" y="53126"/>
              <a:ext cx="6165846" cy="692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5887" tIns="0" rIns="235887" bIns="0" numCol="1" spcCol="1270" anchor="ctr" anchorCtr="0">
              <a:noAutofit/>
            </a:bodyPr>
            <a:lstStyle/>
            <a:p>
              <a:pPr lvl="0" algn="l" defTabSz="1778000">
                <a:lnSpc>
                  <a:spcPct val="90000"/>
                </a:lnSpc>
                <a:spcBef>
                  <a:spcPct val="0"/>
                </a:spcBef>
                <a:spcAft>
                  <a:spcPct val="35000"/>
                </a:spcAft>
              </a:pPr>
              <a:r>
                <a:rPr lang="bn-BD" sz="4000" b="1" i="0" kern="1200" dirty="0" smtClean="0">
                  <a:latin typeface="NikoshBAN" pitchFamily="2" charset="0"/>
                  <a:cs typeface="NikoshBAN" pitchFamily="2" charset="0"/>
                </a:rPr>
                <a:t>১। ইন্টারনেট কী ?  </a:t>
              </a:r>
              <a:endParaRPr lang="en-US" sz="4000" b="1" i="0" kern="1200" dirty="0">
                <a:latin typeface="NikoshBAN" pitchFamily="2" charset="0"/>
                <a:cs typeface="NikoshBAN" pitchFamily="2" charset="0"/>
              </a:endParaRPr>
            </a:p>
          </p:txBody>
        </p:sp>
      </p:grpSp>
      <p:grpSp>
        <p:nvGrpSpPr>
          <p:cNvPr id="10" name="Group 9"/>
          <p:cNvGrpSpPr/>
          <p:nvPr/>
        </p:nvGrpSpPr>
        <p:grpSpPr>
          <a:xfrm>
            <a:off x="457200" y="2914800"/>
            <a:ext cx="6240780" cy="1200000"/>
            <a:chOff x="445770" y="8099"/>
            <a:chExt cx="6240780" cy="1180800"/>
          </a:xfrm>
        </p:grpSpPr>
        <p:sp>
          <p:nvSpPr>
            <p:cNvPr id="11" name="Rounded Rectangle 10"/>
            <p:cNvSpPr/>
            <p:nvPr/>
          </p:nvSpPr>
          <p:spPr>
            <a:xfrm>
              <a:off x="445770" y="8099"/>
              <a:ext cx="6240780" cy="11808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ounded Rectangle 4"/>
            <p:cNvSpPr/>
            <p:nvPr/>
          </p:nvSpPr>
          <p:spPr>
            <a:xfrm>
              <a:off x="503412" y="65741"/>
              <a:ext cx="6125496" cy="1065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5887" tIns="0" rIns="235887" bIns="0" numCol="1" spcCol="1270" anchor="ctr" anchorCtr="0">
              <a:noAutofit/>
            </a:bodyPr>
            <a:lstStyle/>
            <a:p>
              <a:pPr lvl="0" algn="l" defTabSz="1778000">
                <a:lnSpc>
                  <a:spcPct val="90000"/>
                </a:lnSpc>
                <a:spcBef>
                  <a:spcPct val="0"/>
                </a:spcBef>
                <a:spcAft>
                  <a:spcPct val="35000"/>
                </a:spcAft>
              </a:pPr>
              <a:r>
                <a:rPr lang="bn-BD" sz="4000" b="1" kern="1200" dirty="0" smtClean="0">
                  <a:latin typeface="NikoshBAN" pitchFamily="2" charset="0"/>
                  <a:cs typeface="NikoshBAN" pitchFamily="2" charset="0"/>
                </a:rPr>
                <a:t>২। ওয়েব পেজ কি ? </a:t>
              </a:r>
              <a:endParaRPr lang="en-US" sz="4000" b="1" kern="1200" dirty="0">
                <a:latin typeface="NikoshBAN" pitchFamily="2" charset="0"/>
                <a:cs typeface="NikoshBAN" pitchFamily="2" charset="0"/>
              </a:endParaRPr>
            </a:p>
          </p:txBody>
        </p:sp>
      </p:grpSp>
      <p:grpSp>
        <p:nvGrpSpPr>
          <p:cNvPr id="13" name="Group 12"/>
          <p:cNvGrpSpPr/>
          <p:nvPr/>
        </p:nvGrpSpPr>
        <p:grpSpPr>
          <a:xfrm>
            <a:off x="457200" y="4253400"/>
            <a:ext cx="6549390" cy="1080600"/>
            <a:chOff x="445770" y="415799"/>
            <a:chExt cx="6240780" cy="1918800"/>
          </a:xfrm>
        </p:grpSpPr>
        <p:sp>
          <p:nvSpPr>
            <p:cNvPr id="14" name="Rounded Rectangle 13"/>
            <p:cNvSpPr/>
            <p:nvPr/>
          </p:nvSpPr>
          <p:spPr>
            <a:xfrm>
              <a:off x="445770" y="415799"/>
              <a:ext cx="6240780" cy="19188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ounded Rectangle 4"/>
            <p:cNvSpPr/>
            <p:nvPr/>
          </p:nvSpPr>
          <p:spPr>
            <a:xfrm>
              <a:off x="539438" y="509467"/>
              <a:ext cx="6053444" cy="1731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5887" tIns="0" rIns="235887" bIns="0" numCol="1" spcCol="1270" anchor="ctr" anchorCtr="0">
              <a:noAutofit/>
            </a:bodyPr>
            <a:lstStyle/>
            <a:p>
              <a:pPr lvl="0" algn="l" defTabSz="1600200">
                <a:lnSpc>
                  <a:spcPct val="90000"/>
                </a:lnSpc>
                <a:spcBef>
                  <a:spcPct val="0"/>
                </a:spcBef>
                <a:spcAft>
                  <a:spcPct val="35000"/>
                </a:spcAft>
              </a:pPr>
              <a:r>
                <a:rPr lang="bn-BD" sz="3600" b="1" kern="1200" dirty="0" smtClean="0">
                  <a:latin typeface="NikoshBAN" pitchFamily="2" charset="0"/>
                  <a:cs typeface="NikoshBAN" pitchFamily="2" charset="0"/>
                </a:rPr>
                <a:t>৩। কয়েকটি ওয়েব ব্রাউজারের নাম বল । </a:t>
              </a:r>
              <a:endParaRPr lang="en-US" sz="3600" b="1" kern="1200" dirty="0">
                <a:latin typeface="NikoshBAN" pitchFamily="2" charset="0"/>
                <a:cs typeface="NikoshBAN" pitchFamily="2" charset="0"/>
              </a:endParaRPr>
            </a:p>
          </p:txBody>
        </p:sp>
      </p:grpSp>
      <p:sp>
        <p:nvSpPr>
          <p:cNvPr id="16" name="Title 1"/>
          <p:cNvSpPr>
            <a:spLocks noGrp="1"/>
          </p:cNvSpPr>
          <p:nvPr>
            <p:ph type="title"/>
          </p:nvPr>
        </p:nvSpPr>
        <p:spPr>
          <a:xfrm>
            <a:off x="1752600" y="304800"/>
            <a:ext cx="3352800" cy="1143000"/>
          </a:xfrm>
          <a:solidFill>
            <a:srgbClr val="FFC000"/>
          </a:solidFill>
          <a:ln>
            <a:solidFill>
              <a:schemeClr val="tx2">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ormAutofit/>
          </a:bodyPr>
          <a:lstStyle/>
          <a:p>
            <a:pPr algn="ctr"/>
            <a:r>
              <a:rPr lang="bn-BD" sz="7200" dirty="0" smtClean="0">
                <a:effectLst>
                  <a:outerShdw blurRad="38100" dist="38100" dir="2700000" algn="tl">
                    <a:srgbClr val="000000">
                      <a:alpha val="43137"/>
                    </a:srgbClr>
                  </a:outerShdw>
                </a:effectLst>
                <a:latin typeface="NikoshBAN" pitchFamily="2" charset="0"/>
                <a:cs typeface="NikoshBAN" pitchFamily="2" charset="0"/>
              </a:rPr>
              <a:t>মূল্যায়ন </a:t>
            </a:r>
            <a:endParaRPr lang="en-US" sz="72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455" fill="hold">
                                          <p:stCondLst>
                                            <p:cond delay="0"/>
                                          </p:stCondLst>
                                        </p:cTn>
                                        <p:tgtEl>
                                          <p:spTgt spid="16"/>
                                        </p:tgtEl>
                                        <p:attrNameLst>
                                          <p:attrName>style.rotation</p:attrName>
                                        </p:attrNameLst>
                                      </p:cBhvr>
                                      <p:to>
                                        <p:strVal val="-45.0"/>
                                      </p:to>
                                    </p:set>
                                    <p:anim calcmode="lin" valueType="num">
                                      <p:cBhvr>
                                        <p:cTn id="8"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80">
                                          <p:stCondLst>
                                            <p:cond delay="0"/>
                                          </p:stCondLst>
                                        </p:cTn>
                                        <p:tgtEl>
                                          <p:spTgt spid="10"/>
                                        </p:tgtEl>
                                      </p:cBhvr>
                                    </p:animEffect>
                                    <p:anim calcmode="lin" valueType="num">
                                      <p:cBhvr>
                                        <p:cTn id="3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tgtEl>
                                      </p:cBhvr>
                                      <p:to x="100000" y="60000"/>
                                    </p:animScale>
                                    <p:animScale>
                                      <p:cBhvr>
                                        <p:cTn id="41" dur="166" decel="50000">
                                          <p:stCondLst>
                                            <p:cond delay="676"/>
                                          </p:stCondLst>
                                        </p:cTn>
                                        <p:tgtEl>
                                          <p:spTgt spid="10"/>
                                        </p:tgtEl>
                                      </p:cBhvr>
                                      <p:to x="100000" y="100000"/>
                                    </p:animScale>
                                    <p:animScale>
                                      <p:cBhvr>
                                        <p:cTn id="42" dur="26">
                                          <p:stCondLst>
                                            <p:cond delay="1312"/>
                                          </p:stCondLst>
                                        </p:cTn>
                                        <p:tgtEl>
                                          <p:spTgt spid="10"/>
                                        </p:tgtEl>
                                      </p:cBhvr>
                                      <p:to x="100000" y="80000"/>
                                    </p:animScale>
                                    <p:animScale>
                                      <p:cBhvr>
                                        <p:cTn id="43" dur="166" decel="50000">
                                          <p:stCondLst>
                                            <p:cond delay="1338"/>
                                          </p:stCondLst>
                                        </p:cTn>
                                        <p:tgtEl>
                                          <p:spTgt spid="10"/>
                                        </p:tgtEl>
                                      </p:cBhvr>
                                      <p:to x="100000" y="100000"/>
                                    </p:animScale>
                                    <p:animScale>
                                      <p:cBhvr>
                                        <p:cTn id="44" dur="26">
                                          <p:stCondLst>
                                            <p:cond delay="1642"/>
                                          </p:stCondLst>
                                        </p:cTn>
                                        <p:tgtEl>
                                          <p:spTgt spid="10"/>
                                        </p:tgtEl>
                                      </p:cBhvr>
                                      <p:to x="100000" y="90000"/>
                                    </p:animScale>
                                    <p:animScale>
                                      <p:cBhvr>
                                        <p:cTn id="45" dur="166" decel="50000">
                                          <p:stCondLst>
                                            <p:cond delay="1668"/>
                                          </p:stCondLst>
                                        </p:cTn>
                                        <p:tgtEl>
                                          <p:spTgt spid="10"/>
                                        </p:tgtEl>
                                      </p:cBhvr>
                                      <p:to x="100000" y="100000"/>
                                    </p:animScale>
                                    <p:animScale>
                                      <p:cBhvr>
                                        <p:cTn id="46" dur="26">
                                          <p:stCondLst>
                                            <p:cond delay="1808"/>
                                          </p:stCondLst>
                                        </p:cTn>
                                        <p:tgtEl>
                                          <p:spTgt spid="10"/>
                                        </p:tgtEl>
                                      </p:cBhvr>
                                      <p:to x="100000" y="95000"/>
                                    </p:animScale>
                                    <p:animScale>
                                      <p:cBhvr>
                                        <p:cTn id="47" dur="166" decel="50000">
                                          <p:stCondLst>
                                            <p:cond delay="1834"/>
                                          </p:stCondLst>
                                        </p:cTn>
                                        <p:tgtEl>
                                          <p:spTgt spid="10"/>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80">
                                          <p:stCondLst>
                                            <p:cond delay="0"/>
                                          </p:stCondLst>
                                        </p:cTn>
                                        <p:tgtEl>
                                          <p:spTgt spid="13"/>
                                        </p:tgtEl>
                                      </p:cBhvr>
                                    </p:animEffect>
                                    <p:anim calcmode="lin" valueType="num">
                                      <p:cBhvr>
                                        <p:cTn id="5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8" dur="26">
                                          <p:stCondLst>
                                            <p:cond delay="650"/>
                                          </p:stCondLst>
                                        </p:cTn>
                                        <p:tgtEl>
                                          <p:spTgt spid="13"/>
                                        </p:tgtEl>
                                      </p:cBhvr>
                                      <p:to x="100000" y="60000"/>
                                    </p:animScale>
                                    <p:animScale>
                                      <p:cBhvr>
                                        <p:cTn id="59" dur="166" decel="50000">
                                          <p:stCondLst>
                                            <p:cond delay="676"/>
                                          </p:stCondLst>
                                        </p:cTn>
                                        <p:tgtEl>
                                          <p:spTgt spid="13"/>
                                        </p:tgtEl>
                                      </p:cBhvr>
                                      <p:to x="100000" y="100000"/>
                                    </p:animScale>
                                    <p:animScale>
                                      <p:cBhvr>
                                        <p:cTn id="60" dur="26">
                                          <p:stCondLst>
                                            <p:cond delay="1312"/>
                                          </p:stCondLst>
                                        </p:cTn>
                                        <p:tgtEl>
                                          <p:spTgt spid="13"/>
                                        </p:tgtEl>
                                      </p:cBhvr>
                                      <p:to x="100000" y="80000"/>
                                    </p:animScale>
                                    <p:animScale>
                                      <p:cBhvr>
                                        <p:cTn id="61" dur="166" decel="50000">
                                          <p:stCondLst>
                                            <p:cond delay="1338"/>
                                          </p:stCondLst>
                                        </p:cTn>
                                        <p:tgtEl>
                                          <p:spTgt spid="13"/>
                                        </p:tgtEl>
                                      </p:cBhvr>
                                      <p:to x="100000" y="100000"/>
                                    </p:animScale>
                                    <p:animScale>
                                      <p:cBhvr>
                                        <p:cTn id="62" dur="26">
                                          <p:stCondLst>
                                            <p:cond delay="1642"/>
                                          </p:stCondLst>
                                        </p:cTn>
                                        <p:tgtEl>
                                          <p:spTgt spid="13"/>
                                        </p:tgtEl>
                                      </p:cBhvr>
                                      <p:to x="100000" y="90000"/>
                                    </p:animScale>
                                    <p:animScale>
                                      <p:cBhvr>
                                        <p:cTn id="63" dur="166" decel="50000">
                                          <p:stCondLst>
                                            <p:cond delay="1668"/>
                                          </p:stCondLst>
                                        </p:cTn>
                                        <p:tgtEl>
                                          <p:spTgt spid="13"/>
                                        </p:tgtEl>
                                      </p:cBhvr>
                                      <p:to x="100000" y="100000"/>
                                    </p:animScale>
                                    <p:animScale>
                                      <p:cBhvr>
                                        <p:cTn id="64" dur="26">
                                          <p:stCondLst>
                                            <p:cond delay="1808"/>
                                          </p:stCondLst>
                                        </p:cTn>
                                        <p:tgtEl>
                                          <p:spTgt spid="13"/>
                                        </p:tgtEl>
                                      </p:cBhvr>
                                      <p:to x="100000" y="95000"/>
                                    </p:animScale>
                                    <p:animScale>
                                      <p:cBhvr>
                                        <p:cTn id="6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400800" cy="1219200"/>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bn-BD" sz="6600" dirty="0" smtClean="0">
                <a:solidFill>
                  <a:schemeClr val="tx1">
                    <a:lumMod val="95000"/>
                    <a:lumOff val="5000"/>
                  </a:schemeClr>
                </a:solidFill>
                <a:latin typeface="NikoshBAN" pitchFamily="2" charset="0"/>
                <a:cs typeface="NikoshBAN" pitchFamily="2" charset="0"/>
              </a:rPr>
              <a:t>পরিচিতি</a:t>
            </a:r>
            <a:endParaRPr lang="en-US" sz="6600" dirty="0">
              <a:solidFill>
                <a:schemeClr val="tx1">
                  <a:lumMod val="95000"/>
                  <a:lumOff val="5000"/>
                </a:schemeClr>
              </a:solidFill>
              <a:latin typeface="NikoshBAN" pitchFamily="2" charset="0"/>
              <a:cs typeface="NikoshBAN" pitchFamily="2" charset="0"/>
            </a:endParaRPr>
          </a:p>
        </p:txBody>
      </p:sp>
      <p:sp>
        <p:nvSpPr>
          <p:cNvPr id="6" name="TextBox 5"/>
          <p:cNvSpPr txBox="1"/>
          <p:nvPr/>
        </p:nvSpPr>
        <p:spPr>
          <a:xfrm>
            <a:off x="152400" y="2521565"/>
            <a:ext cx="3962399" cy="255454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200" b="1" dirty="0" smtClean="0">
                <a:solidFill>
                  <a:schemeClr val="tx1"/>
                </a:solidFill>
                <a:latin typeface="NikoshBAN" pitchFamily="2" charset="0"/>
                <a:cs typeface="NikoshBAN" pitchFamily="2" charset="0"/>
              </a:rPr>
              <a:t>জান্নাতুন নাহার  </a:t>
            </a:r>
          </a:p>
          <a:p>
            <a:r>
              <a:rPr lang="bn-BD" sz="3200" dirty="0" smtClean="0">
                <a:solidFill>
                  <a:schemeClr val="tx1"/>
                </a:solidFill>
                <a:latin typeface="NikoshBAN" pitchFamily="2" charset="0"/>
                <a:cs typeface="NikoshBAN" pitchFamily="2" charset="0"/>
              </a:rPr>
              <a:t>সহকারি শিক্ষক (আইসিটি)  </a:t>
            </a:r>
          </a:p>
          <a:p>
            <a:r>
              <a:rPr lang="bn-BD" sz="3200" dirty="0" smtClean="0">
                <a:solidFill>
                  <a:schemeClr val="tx1"/>
                </a:solidFill>
                <a:latin typeface="NikoshBAN" pitchFamily="2" charset="0"/>
                <a:cs typeface="NikoshBAN" pitchFamily="2" charset="0"/>
              </a:rPr>
              <a:t>হাজী গোলাম হোসেন বালিকা উচ্চ বিদ্যালয়, </a:t>
            </a:r>
          </a:p>
          <a:p>
            <a:r>
              <a:rPr lang="bn-BD" sz="3200" dirty="0" smtClean="0">
                <a:solidFill>
                  <a:schemeClr val="tx1"/>
                </a:solidFill>
                <a:latin typeface="NikoshBAN" pitchFamily="2" charset="0"/>
                <a:cs typeface="NikoshBAN" pitchFamily="2" charset="0"/>
              </a:rPr>
              <a:t>তাড়াইল, কিশোরগঞ্জ ।   </a:t>
            </a:r>
            <a:endParaRPr lang="en-US" sz="3200" dirty="0">
              <a:solidFill>
                <a:schemeClr val="tx1"/>
              </a:solidFill>
              <a:latin typeface="NikoshBAN" pitchFamily="2" charset="0"/>
              <a:cs typeface="NikoshBAN" pitchFamily="2" charset="0"/>
            </a:endParaRPr>
          </a:p>
        </p:txBody>
      </p:sp>
      <p:sp>
        <p:nvSpPr>
          <p:cNvPr id="8" name="TextBox 7"/>
          <p:cNvSpPr txBox="1"/>
          <p:nvPr/>
        </p:nvSpPr>
        <p:spPr>
          <a:xfrm>
            <a:off x="4263793" y="2514600"/>
            <a:ext cx="4423006" cy="2554545"/>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200" dirty="0" smtClean="0">
                <a:latin typeface="NikoshBAN" pitchFamily="2" charset="0"/>
                <a:cs typeface="NikoshBAN" pitchFamily="2" charset="0"/>
              </a:rPr>
              <a:t>শ্রেণিঃ  ষষ্ঠ </a:t>
            </a:r>
          </a:p>
          <a:p>
            <a:r>
              <a:rPr lang="bn-BD" sz="3200" dirty="0" smtClean="0">
                <a:latin typeface="NikoshBAN" pitchFamily="2" charset="0"/>
                <a:cs typeface="NikoshBAN" pitchFamily="2" charset="0"/>
              </a:rPr>
              <a:t>বিষয়ঃ  তথ্য ও যোগাযোগ প্রযুক্তি </a:t>
            </a:r>
          </a:p>
          <a:p>
            <a:r>
              <a:rPr lang="bn-BD" sz="3200" dirty="0" smtClean="0">
                <a:latin typeface="NikoshBAN" pitchFamily="2" charset="0"/>
                <a:cs typeface="NikoshBAN" pitchFamily="2" charset="0"/>
              </a:rPr>
              <a:t>অধ্যায়ঃ </a:t>
            </a:r>
            <a:r>
              <a:rPr lang="bn-BD" sz="3200" dirty="0" smtClean="0">
                <a:latin typeface="NikoshBAN" pitchFamily="2" charset="0"/>
                <a:cs typeface="NikoshBAN" pitchFamily="2" charset="0"/>
              </a:rPr>
              <a:t>পঞ্চম </a:t>
            </a:r>
            <a:endParaRPr lang="bn-BD" sz="3200" dirty="0" smtClean="0">
              <a:latin typeface="NikoshBAN" pitchFamily="2" charset="0"/>
              <a:cs typeface="NikoshBAN" pitchFamily="2" charset="0"/>
            </a:endParaRPr>
          </a:p>
          <a:p>
            <a:r>
              <a:rPr lang="bn-BD" sz="3200" dirty="0" smtClean="0">
                <a:latin typeface="NikoshBAN" pitchFamily="2" charset="0"/>
                <a:cs typeface="NikoshBAN" pitchFamily="2" charset="0"/>
              </a:rPr>
              <a:t>সময়ঃ   ৫০ মিনিট </a:t>
            </a:r>
          </a:p>
          <a:p>
            <a:r>
              <a:rPr lang="bn-BD" sz="3200" dirty="0" smtClean="0">
                <a:latin typeface="NikoshBAN" pitchFamily="2" charset="0"/>
                <a:cs typeface="NikoshBAN" pitchFamily="2" charset="0"/>
              </a:rPr>
              <a:t>তারিখঃ </a:t>
            </a:r>
            <a:r>
              <a:rPr lang="bn-BD" sz="3200" dirty="0" smtClean="0">
                <a:latin typeface="NikoshBAN" pitchFamily="2" charset="0"/>
                <a:cs typeface="NikoshBAN" pitchFamily="2" charset="0"/>
              </a:rPr>
              <a:t>২০/৮/২০১৭ খ্রীঃ   </a:t>
            </a:r>
            <a:endParaRPr lang="bn-BD" sz="3200" dirty="0" smtClean="0">
              <a:latin typeface="NikoshBAN" pitchFamily="2" charset="0"/>
              <a:cs typeface="NikoshBAN" pitchFamily="2" charset="0"/>
            </a:endParaRPr>
          </a:p>
        </p:txBody>
      </p:sp>
    </p:spTree>
    <p:extLst>
      <p:ext uri="{BB962C8B-B14F-4D97-AF65-F5344CB8AC3E}">
        <p14:creationId xmlns="" xmlns:p14="http://schemas.microsoft.com/office/powerpoint/2010/main" val="85561584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4925" y="685800"/>
            <a:ext cx="7085075" cy="1066808"/>
            <a:chOff x="534922" y="304808"/>
            <a:chExt cx="7085075" cy="1066808"/>
          </a:xfrm>
        </p:grpSpPr>
        <p:sp>
          <p:nvSpPr>
            <p:cNvPr id="5" name="Rectangle 4"/>
            <p:cNvSpPr/>
            <p:nvPr/>
          </p:nvSpPr>
          <p:spPr>
            <a:xfrm>
              <a:off x="534922" y="304808"/>
              <a:ext cx="7085075" cy="1066808"/>
            </a:xfrm>
            <a:prstGeom prst="rect">
              <a:avLst/>
            </a:prstGeom>
            <a:ln/>
          </p:spPr>
          <p:style>
            <a:lnRef idx="1">
              <a:schemeClr val="accent1"/>
            </a:lnRef>
            <a:fillRef idx="2">
              <a:schemeClr val="accent1"/>
            </a:fillRef>
            <a:effectRef idx="1">
              <a:schemeClr val="accent1"/>
            </a:effectRef>
            <a:fontRef idx="minor">
              <a:schemeClr val="dk1"/>
            </a:fontRef>
          </p:style>
        </p:sp>
        <p:sp>
          <p:nvSpPr>
            <p:cNvPr id="6" name="Rectangle 5"/>
            <p:cNvSpPr/>
            <p:nvPr/>
          </p:nvSpPr>
          <p:spPr>
            <a:xfrm>
              <a:off x="534922" y="304808"/>
              <a:ext cx="7085075" cy="1066808"/>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0" tIns="234696" rIns="0" bIns="251460" numCol="1" spcCol="1270" anchor="ctr" anchorCtr="0">
              <a:noAutofit/>
            </a:bodyPr>
            <a:lstStyle/>
            <a:p>
              <a:pPr lvl="0" algn="ctr" defTabSz="2933700">
                <a:lnSpc>
                  <a:spcPct val="90000"/>
                </a:lnSpc>
                <a:spcBef>
                  <a:spcPct val="0"/>
                </a:spcBef>
                <a:spcAft>
                  <a:spcPct val="35000"/>
                </a:spcAft>
              </a:pPr>
              <a:r>
                <a:rPr lang="bn-BD" sz="6600" b="1"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বাড়ির কাজ </a:t>
              </a:r>
              <a:endParaRPr lang="en-US" sz="6600" b="1"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grpSp>
      <p:grpSp>
        <p:nvGrpSpPr>
          <p:cNvPr id="7" name="Group 6"/>
          <p:cNvGrpSpPr/>
          <p:nvPr/>
        </p:nvGrpSpPr>
        <p:grpSpPr>
          <a:xfrm>
            <a:off x="533400" y="2514600"/>
            <a:ext cx="7085075" cy="2514604"/>
            <a:chOff x="534922" y="304808"/>
            <a:chExt cx="7085075" cy="1066808"/>
          </a:xfrm>
        </p:grpSpPr>
        <p:sp>
          <p:nvSpPr>
            <p:cNvPr id="8" name="Rectangle 7"/>
            <p:cNvSpPr/>
            <p:nvPr/>
          </p:nvSpPr>
          <p:spPr>
            <a:xfrm>
              <a:off x="534922" y="304808"/>
              <a:ext cx="7085075" cy="1066808"/>
            </a:xfrm>
            <a:prstGeom prst="rect">
              <a:avLst/>
            </a:prstGeom>
            <a:ln/>
          </p:spPr>
          <p:style>
            <a:lnRef idx="1">
              <a:schemeClr val="accent6"/>
            </a:lnRef>
            <a:fillRef idx="2">
              <a:schemeClr val="accent6"/>
            </a:fillRef>
            <a:effectRef idx="1">
              <a:schemeClr val="accent6"/>
            </a:effectRef>
            <a:fontRef idx="minor">
              <a:schemeClr val="dk1"/>
            </a:fontRef>
          </p:style>
        </p:sp>
        <p:sp>
          <p:nvSpPr>
            <p:cNvPr id="9" name="Rectangle 8"/>
            <p:cNvSpPr/>
            <p:nvPr/>
          </p:nvSpPr>
          <p:spPr>
            <a:xfrm>
              <a:off x="534922" y="304808"/>
              <a:ext cx="7085075" cy="1066808"/>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0" tIns="142240" rIns="0" bIns="152400" numCol="1" spcCol="1270" anchor="ctr" anchorCtr="0">
              <a:noAutofit/>
            </a:bodyPr>
            <a:lstStyle/>
            <a:p>
              <a:pPr lvl="0" algn="ctr" defTabSz="1778000">
                <a:lnSpc>
                  <a:spcPct val="90000"/>
                </a:lnSpc>
                <a:spcBef>
                  <a:spcPct val="0"/>
                </a:spcBef>
                <a:spcAft>
                  <a:spcPct val="35000"/>
                </a:spcAft>
              </a:pPr>
              <a:r>
                <a:rPr lang="bn-BD" sz="4400" b="1" i="1" kern="1200" dirty="0" smtClean="0">
                  <a:solidFill>
                    <a:schemeClr val="tx1"/>
                  </a:solidFill>
                  <a:latin typeface="NikoshBAN" pitchFamily="2" charset="0"/>
                  <a:cs typeface="NikoshBAN" pitchFamily="2" charset="0"/>
                </a:rPr>
                <a:t>ওয়েব সাইট থেকে বাংলাদেশের ১০টি দর্শনীয় স্থানের নাম  খুঁজে বের কর ।  </a:t>
              </a:r>
              <a:endParaRPr lang="en-US" sz="4400" b="1" i="1" kern="1200" dirty="0">
                <a:solidFill>
                  <a:schemeClr val="tx1"/>
                </a:solidFill>
                <a:latin typeface="NikoshBAN" pitchFamily="2" charset="0"/>
                <a:cs typeface="NikoshBAN" pitchFamily="2" charset="0"/>
              </a:endParaRPr>
            </a:p>
          </p:txBody>
        </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5.jpg"/>
          <p:cNvPicPr>
            <a:picLocks noChangeAspect="1"/>
          </p:cNvPicPr>
          <p:nvPr/>
        </p:nvPicPr>
        <p:blipFill>
          <a:blip r:embed="rId2"/>
          <a:stretch>
            <a:fillRect/>
          </a:stretch>
        </p:blipFill>
        <p:spPr>
          <a:xfrm>
            <a:off x="-2919" y="-228601"/>
            <a:ext cx="9146919" cy="7086601"/>
          </a:xfrm>
          <a:prstGeom prst="rect">
            <a:avLst/>
          </a:prstGeom>
        </p:spPr>
      </p:pic>
      <p:sp>
        <p:nvSpPr>
          <p:cNvPr id="6" name="Rectangle 5"/>
          <p:cNvSpPr/>
          <p:nvPr/>
        </p:nvSpPr>
        <p:spPr>
          <a:xfrm>
            <a:off x="1981200" y="1981200"/>
            <a:ext cx="5042912" cy="264687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i="1" dirty="0" err="1" smtClean="0">
                <a:ln w="11430"/>
                <a:solidFill>
                  <a:srgbClr val="FFC000"/>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16600" b="1" i="1" cap="none" dirty="0">
              <a:ln w="11430"/>
              <a:solidFill>
                <a:srgbClr val="FFC00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
            <a:ext cx="4267200" cy="670560"/>
          </a:xfr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a:noAutofit/>
          </a:bodyPr>
          <a:lstStyle/>
          <a:p>
            <a:pPr algn="ctr"/>
            <a:r>
              <a:rPr lang="bn-BD" sz="4800" dirty="0" smtClean="0">
                <a:latin typeface="NikoshBAN" pitchFamily="2" charset="0"/>
                <a:cs typeface="NikoshBAN" pitchFamily="2" charset="0"/>
              </a:rPr>
              <a:t>এগুলো কিসের ছবি </a:t>
            </a:r>
            <a:endParaRPr lang="en-US" sz="4800" dirty="0">
              <a:latin typeface="NikoshBAN" pitchFamily="2" charset="0"/>
              <a:cs typeface="NikoshBAN" pitchFamily="2" charset="0"/>
            </a:endParaRPr>
          </a:p>
        </p:txBody>
      </p:sp>
      <p:grpSp>
        <p:nvGrpSpPr>
          <p:cNvPr id="44" name="Group 43"/>
          <p:cNvGrpSpPr/>
          <p:nvPr/>
        </p:nvGrpSpPr>
        <p:grpSpPr>
          <a:xfrm>
            <a:off x="4343400" y="1828800"/>
            <a:ext cx="3429000" cy="3126705"/>
            <a:chOff x="4419600" y="1828800"/>
            <a:chExt cx="3429000" cy="3126705"/>
          </a:xfrm>
        </p:grpSpPr>
        <p:grpSp>
          <p:nvGrpSpPr>
            <p:cNvPr id="9" name="Group 8"/>
            <p:cNvGrpSpPr/>
            <p:nvPr/>
          </p:nvGrpSpPr>
          <p:grpSpPr>
            <a:xfrm>
              <a:off x="4419600" y="1828800"/>
              <a:ext cx="3429000" cy="2743200"/>
              <a:chOff x="4500524" y="1761748"/>
              <a:chExt cx="3965902" cy="2832241"/>
            </a:xfrm>
          </p:grpSpPr>
          <p:grpSp>
            <p:nvGrpSpPr>
              <p:cNvPr id="10" name="Group 18"/>
              <p:cNvGrpSpPr/>
              <p:nvPr/>
            </p:nvGrpSpPr>
            <p:grpSpPr>
              <a:xfrm>
                <a:off x="5107455" y="2113782"/>
                <a:ext cx="2770713" cy="2148964"/>
                <a:chOff x="5107455" y="2113782"/>
                <a:chExt cx="2770713" cy="2148964"/>
              </a:xfrm>
            </p:grpSpPr>
            <p:cxnSp>
              <p:nvCxnSpPr>
                <p:cNvPr id="19" name="Straight Connector 18"/>
                <p:cNvCxnSpPr/>
                <p:nvPr/>
              </p:nvCxnSpPr>
              <p:spPr>
                <a:xfrm rot="5400000">
                  <a:off x="6000171" y="2632176"/>
                  <a:ext cx="1051978" cy="151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5" idx="3"/>
                </p:cNvCxnSpPr>
                <p:nvPr/>
              </p:nvCxnSpPr>
              <p:spPr>
                <a:xfrm rot="10800000" flipV="1">
                  <a:off x="5107455" y="3604588"/>
                  <a:ext cx="1035231" cy="5605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89126" y="3670404"/>
                  <a:ext cx="970369" cy="5923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5257800" y="2667000"/>
                  <a:ext cx="990600"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963768" y="2683168"/>
                  <a:ext cx="914400" cy="5334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1" name="Group 17"/>
              <p:cNvGrpSpPr/>
              <p:nvPr/>
            </p:nvGrpSpPr>
            <p:grpSpPr>
              <a:xfrm>
                <a:off x="4500524" y="1761748"/>
                <a:ext cx="3965902" cy="2832241"/>
                <a:chOff x="4500524" y="1761748"/>
                <a:chExt cx="3965902" cy="2832241"/>
              </a:xfrm>
            </p:grpSpPr>
            <p:grpSp>
              <p:nvGrpSpPr>
                <p:cNvPr id="12" name="Group 44"/>
                <p:cNvGrpSpPr/>
                <p:nvPr/>
              </p:nvGrpSpPr>
              <p:grpSpPr>
                <a:xfrm>
                  <a:off x="4500524" y="1761748"/>
                  <a:ext cx="3965902" cy="2832241"/>
                  <a:chOff x="4500524" y="1761748"/>
                  <a:chExt cx="3965902" cy="2832241"/>
                </a:xfrm>
              </p:grpSpPr>
              <p:pic>
                <p:nvPicPr>
                  <p:cNvPr id="14" name="Picture 13" descr="3.jpg"/>
                  <p:cNvPicPr>
                    <a:picLocks noChangeAspect="1"/>
                  </p:cNvPicPr>
                  <p:nvPr/>
                </p:nvPicPr>
                <p:blipFill>
                  <a:blip r:embed="rId2" cstate="print"/>
                  <a:stretch>
                    <a:fillRect/>
                  </a:stretch>
                </p:blipFill>
                <p:spPr>
                  <a:xfrm>
                    <a:off x="6188724" y="1761748"/>
                    <a:ext cx="606932" cy="462874"/>
                  </a:xfrm>
                  <a:prstGeom prst="rect">
                    <a:avLst/>
                  </a:prstGeom>
                  <a:ln>
                    <a:solidFill>
                      <a:schemeClr val="tx1"/>
                    </a:solidFill>
                  </a:ln>
                </p:spPr>
              </p:pic>
              <p:pic>
                <p:nvPicPr>
                  <p:cNvPr id="15" name="Picture 14" descr="3.jpg"/>
                  <p:cNvPicPr>
                    <a:picLocks noChangeAspect="1"/>
                  </p:cNvPicPr>
                  <p:nvPr/>
                </p:nvPicPr>
                <p:blipFill>
                  <a:blip r:embed="rId2" cstate="print"/>
                  <a:stretch>
                    <a:fillRect/>
                  </a:stretch>
                </p:blipFill>
                <p:spPr>
                  <a:xfrm>
                    <a:off x="4500524" y="3933667"/>
                    <a:ext cx="606932" cy="462874"/>
                  </a:xfrm>
                  <a:prstGeom prst="rect">
                    <a:avLst/>
                  </a:prstGeom>
                  <a:ln>
                    <a:solidFill>
                      <a:schemeClr val="tx1"/>
                    </a:solidFill>
                  </a:ln>
                </p:spPr>
              </p:pic>
              <p:pic>
                <p:nvPicPr>
                  <p:cNvPr id="16" name="Picture 15" descr="3.jpg"/>
                  <p:cNvPicPr>
                    <a:picLocks noChangeAspect="1"/>
                  </p:cNvPicPr>
                  <p:nvPr/>
                </p:nvPicPr>
                <p:blipFill>
                  <a:blip r:embed="rId2" cstate="print"/>
                  <a:stretch>
                    <a:fillRect/>
                  </a:stretch>
                </p:blipFill>
                <p:spPr>
                  <a:xfrm>
                    <a:off x="7859494" y="2485721"/>
                    <a:ext cx="606932" cy="462874"/>
                  </a:xfrm>
                  <a:prstGeom prst="rect">
                    <a:avLst/>
                  </a:prstGeom>
                  <a:ln>
                    <a:solidFill>
                      <a:schemeClr val="tx1"/>
                    </a:solidFill>
                  </a:ln>
                </p:spPr>
              </p:pic>
              <p:pic>
                <p:nvPicPr>
                  <p:cNvPr id="17" name="Picture 16" descr="3.jpg"/>
                  <p:cNvPicPr>
                    <a:picLocks noChangeAspect="1"/>
                  </p:cNvPicPr>
                  <p:nvPr/>
                </p:nvPicPr>
                <p:blipFill>
                  <a:blip r:embed="rId2" cstate="print"/>
                  <a:stretch>
                    <a:fillRect/>
                  </a:stretch>
                </p:blipFill>
                <p:spPr>
                  <a:xfrm>
                    <a:off x="4727068" y="2286000"/>
                    <a:ext cx="606932" cy="462874"/>
                  </a:xfrm>
                  <a:prstGeom prst="rect">
                    <a:avLst/>
                  </a:prstGeom>
                  <a:ln>
                    <a:solidFill>
                      <a:schemeClr val="tx1"/>
                    </a:solidFill>
                  </a:ln>
                </p:spPr>
              </p:pic>
              <p:pic>
                <p:nvPicPr>
                  <p:cNvPr id="18" name="Picture 17" descr="3.jpg"/>
                  <p:cNvPicPr>
                    <a:picLocks noChangeAspect="1"/>
                  </p:cNvPicPr>
                  <p:nvPr/>
                </p:nvPicPr>
                <p:blipFill>
                  <a:blip r:embed="rId2" cstate="print"/>
                  <a:stretch>
                    <a:fillRect/>
                  </a:stretch>
                </p:blipFill>
                <p:spPr>
                  <a:xfrm>
                    <a:off x="7859494" y="4131115"/>
                    <a:ext cx="606932" cy="462874"/>
                  </a:xfrm>
                  <a:prstGeom prst="rect">
                    <a:avLst/>
                  </a:prstGeom>
                  <a:ln>
                    <a:solidFill>
                      <a:schemeClr val="tx1"/>
                    </a:solidFill>
                  </a:ln>
                </p:spPr>
              </p:pic>
            </p:grpSp>
            <p:pic>
              <p:nvPicPr>
                <p:cNvPr id="13" name="Picture 12" descr="3.jpg"/>
                <p:cNvPicPr>
                  <a:picLocks noChangeAspect="1"/>
                </p:cNvPicPr>
                <p:nvPr/>
              </p:nvPicPr>
              <p:blipFill>
                <a:blip r:embed="rId3"/>
                <a:stretch>
                  <a:fillRect/>
                </a:stretch>
              </p:blipFill>
              <p:spPr>
                <a:xfrm>
                  <a:off x="6151414" y="3131125"/>
                  <a:ext cx="799323" cy="609600"/>
                </a:xfrm>
                <a:prstGeom prst="rect">
                  <a:avLst/>
                </a:prstGeom>
                <a:ln>
                  <a:solidFill>
                    <a:schemeClr val="tx1"/>
                  </a:solidFill>
                </a:ln>
              </p:spPr>
            </p:pic>
          </p:grpSp>
        </p:grpSp>
        <p:pic>
          <p:nvPicPr>
            <p:cNvPr id="24" name="Picture 23" descr="3.jpg"/>
            <p:cNvPicPr>
              <a:picLocks noChangeAspect="1"/>
            </p:cNvPicPr>
            <p:nvPr/>
          </p:nvPicPr>
          <p:blipFill>
            <a:blip r:embed="rId3"/>
            <a:stretch>
              <a:fillRect/>
            </a:stretch>
          </p:blipFill>
          <p:spPr>
            <a:xfrm>
              <a:off x="5867400" y="4419600"/>
              <a:ext cx="619586" cy="535905"/>
            </a:xfrm>
            <a:prstGeom prst="rect">
              <a:avLst/>
            </a:prstGeom>
            <a:ln>
              <a:solidFill>
                <a:schemeClr val="tx1"/>
              </a:solidFill>
            </a:ln>
          </p:spPr>
        </p:pic>
        <p:cxnSp>
          <p:nvCxnSpPr>
            <p:cNvPr id="25" name="Straight Connector 24"/>
            <p:cNvCxnSpPr/>
            <p:nvPr/>
          </p:nvCxnSpPr>
          <p:spPr>
            <a:xfrm rot="5400000" flipH="1" flipV="1">
              <a:off x="5825320" y="4079886"/>
              <a:ext cx="693760" cy="158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381000" y="1902494"/>
            <a:ext cx="3429000" cy="2821906"/>
            <a:chOff x="4800601" y="1809750"/>
            <a:chExt cx="3657600" cy="3338933"/>
          </a:xfrm>
        </p:grpSpPr>
        <p:sp>
          <p:nvSpPr>
            <p:cNvPr id="98" name="Oval 97"/>
            <p:cNvSpPr/>
            <p:nvPr/>
          </p:nvSpPr>
          <p:spPr>
            <a:xfrm>
              <a:off x="5257800" y="2133600"/>
              <a:ext cx="2743200" cy="2743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85"/>
            <p:cNvGrpSpPr/>
            <p:nvPr/>
          </p:nvGrpSpPr>
          <p:grpSpPr>
            <a:xfrm>
              <a:off x="4800600" y="1809750"/>
              <a:ext cx="3657599" cy="3338934"/>
              <a:chOff x="4800600" y="1809750"/>
              <a:chExt cx="4048417" cy="3695700"/>
            </a:xfrm>
          </p:grpSpPr>
          <p:pic>
            <p:nvPicPr>
              <p:cNvPr id="100" name="Picture 99" descr="3.jpg"/>
              <p:cNvPicPr>
                <a:picLocks noChangeAspect="1"/>
              </p:cNvPicPr>
              <p:nvPr/>
            </p:nvPicPr>
            <p:blipFill>
              <a:blip r:embed="rId4" cstate="print"/>
              <a:stretch>
                <a:fillRect/>
              </a:stretch>
            </p:blipFill>
            <p:spPr>
              <a:xfrm>
                <a:off x="7924800" y="3429000"/>
                <a:ext cx="924217" cy="704850"/>
              </a:xfrm>
              <a:prstGeom prst="rect">
                <a:avLst/>
              </a:prstGeom>
              <a:ln>
                <a:solidFill>
                  <a:schemeClr val="tx1"/>
                </a:solidFill>
              </a:ln>
            </p:spPr>
          </p:pic>
          <p:pic>
            <p:nvPicPr>
              <p:cNvPr id="101" name="Picture 100" descr="3.jpg"/>
              <p:cNvPicPr>
                <a:picLocks noChangeAspect="1"/>
              </p:cNvPicPr>
              <p:nvPr/>
            </p:nvPicPr>
            <p:blipFill>
              <a:blip r:embed="rId4" cstate="print"/>
              <a:stretch>
                <a:fillRect/>
              </a:stretch>
            </p:blipFill>
            <p:spPr>
              <a:xfrm>
                <a:off x="6400800" y="1809750"/>
                <a:ext cx="924217" cy="704850"/>
              </a:xfrm>
              <a:prstGeom prst="rect">
                <a:avLst/>
              </a:prstGeom>
              <a:ln>
                <a:solidFill>
                  <a:schemeClr val="tx1"/>
                </a:solidFill>
              </a:ln>
            </p:spPr>
          </p:pic>
          <p:pic>
            <p:nvPicPr>
              <p:cNvPr id="102" name="Picture 101" descr="3.jpg"/>
              <p:cNvPicPr>
                <a:picLocks noChangeAspect="1"/>
              </p:cNvPicPr>
              <p:nvPr/>
            </p:nvPicPr>
            <p:blipFill>
              <a:blip r:embed="rId4" cstate="print"/>
              <a:stretch>
                <a:fillRect/>
              </a:stretch>
            </p:blipFill>
            <p:spPr>
              <a:xfrm>
                <a:off x="4800600" y="3352800"/>
                <a:ext cx="924217" cy="704850"/>
              </a:xfrm>
              <a:prstGeom prst="rect">
                <a:avLst/>
              </a:prstGeom>
              <a:ln>
                <a:solidFill>
                  <a:schemeClr val="tx1"/>
                </a:solidFill>
              </a:ln>
            </p:spPr>
          </p:pic>
          <p:pic>
            <p:nvPicPr>
              <p:cNvPr id="103" name="Picture 102" descr="3.jpg"/>
              <p:cNvPicPr>
                <a:picLocks noChangeAspect="1"/>
              </p:cNvPicPr>
              <p:nvPr/>
            </p:nvPicPr>
            <p:blipFill>
              <a:blip r:embed="rId4" cstate="print"/>
              <a:stretch>
                <a:fillRect/>
              </a:stretch>
            </p:blipFill>
            <p:spPr>
              <a:xfrm>
                <a:off x="6321708" y="4800600"/>
                <a:ext cx="924217" cy="704850"/>
              </a:xfrm>
              <a:prstGeom prst="rect">
                <a:avLst/>
              </a:prstGeom>
              <a:ln>
                <a:solidFill>
                  <a:schemeClr val="tx1"/>
                </a:solidFill>
              </a:ln>
            </p:spPr>
          </p:pic>
        </p:gr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2000"/>
                                        <p:tgtEl>
                                          <p:spTgt spid="97"/>
                                        </p:tgtEl>
                                      </p:cBhvr>
                                    </p:animEffect>
                                  </p:childTnLst>
                                </p:cTn>
                              </p:par>
                              <p:par>
                                <p:cTn id="8" presetID="29"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p:cTn id="10" dur="1000" fill="hold"/>
                                        <p:tgtEl>
                                          <p:spTgt spid="44"/>
                                        </p:tgtEl>
                                        <p:attrNameLst>
                                          <p:attrName>ppt_x</p:attrName>
                                        </p:attrNameLst>
                                      </p:cBhvr>
                                      <p:tavLst>
                                        <p:tav tm="0">
                                          <p:val>
                                            <p:strVal val="#ppt_x-.2"/>
                                          </p:val>
                                        </p:tav>
                                        <p:tav tm="100000">
                                          <p:val>
                                            <p:strVal val="#ppt_x"/>
                                          </p:val>
                                        </p:tav>
                                      </p:tavLst>
                                    </p:anim>
                                    <p:anim calcmode="lin" valueType="num">
                                      <p:cBhvr>
                                        <p:cTn id="11"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2" dur="1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7"/>
          <p:cNvGrpSpPr/>
          <p:nvPr/>
        </p:nvGrpSpPr>
        <p:grpSpPr>
          <a:xfrm>
            <a:off x="2590800" y="2362200"/>
            <a:ext cx="3200400" cy="2667000"/>
            <a:chOff x="2438400" y="1676400"/>
            <a:chExt cx="4267200" cy="3200400"/>
          </a:xfrm>
        </p:grpSpPr>
        <p:pic>
          <p:nvPicPr>
            <p:cNvPr id="6" name="Picture 2" descr="C:\Documents and Settings\ConnectingClassRoom\Desktop\Personal Presentation\animated-antenna5.gif"/>
            <p:cNvPicPr>
              <a:picLocks noChangeAspect="1" noChangeArrowheads="1" noCrop="1"/>
            </p:cNvPicPr>
            <p:nvPr/>
          </p:nvPicPr>
          <p:blipFill>
            <a:blip r:embed="rId2"/>
            <a:srcRect/>
            <a:stretch>
              <a:fillRect/>
            </a:stretch>
          </p:blipFill>
          <p:spPr bwMode="auto">
            <a:xfrm flipH="1">
              <a:off x="2438400" y="1676400"/>
              <a:ext cx="2057400" cy="3200400"/>
            </a:xfrm>
            <a:prstGeom prst="rect">
              <a:avLst/>
            </a:prstGeom>
            <a:noFill/>
          </p:spPr>
        </p:pic>
        <p:pic>
          <p:nvPicPr>
            <p:cNvPr id="7" name="Picture 2" descr="C:\Documents and Settings\ConnectingClassRoom\Desktop\Personal Presentation\animated-antenna5.gif"/>
            <p:cNvPicPr>
              <a:picLocks noChangeAspect="1" noChangeArrowheads="1" noCrop="1"/>
            </p:cNvPicPr>
            <p:nvPr/>
          </p:nvPicPr>
          <p:blipFill>
            <a:blip r:embed="rId2"/>
            <a:srcRect/>
            <a:stretch>
              <a:fillRect/>
            </a:stretch>
          </p:blipFill>
          <p:spPr bwMode="auto">
            <a:xfrm>
              <a:off x="4470399" y="1676400"/>
              <a:ext cx="2235201" cy="3200400"/>
            </a:xfrm>
            <a:prstGeom prst="rect">
              <a:avLst/>
            </a:prstGeom>
            <a:noFill/>
          </p:spPr>
        </p:pic>
      </p:grpSp>
      <p:pic>
        <p:nvPicPr>
          <p:cNvPr id="8" name="Picture 3" descr="C:\Documents and Settings\ConnectingClassRoom\Desktop\Personal Presentation\firewall.jpg"/>
          <p:cNvPicPr>
            <a:picLocks noChangeAspect="1" noChangeArrowheads="1"/>
          </p:cNvPicPr>
          <p:nvPr/>
        </p:nvPicPr>
        <p:blipFill>
          <a:blip r:embed="rId3"/>
          <a:srcRect/>
          <a:stretch>
            <a:fillRect/>
          </a:stretch>
        </p:blipFill>
        <p:spPr bwMode="auto">
          <a:xfrm>
            <a:off x="6019800" y="3924300"/>
            <a:ext cx="2800350" cy="2476500"/>
          </a:xfrm>
          <a:prstGeom prst="rect">
            <a:avLst/>
          </a:prstGeom>
          <a:noFill/>
        </p:spPr>
      </p:pic>
      <p:pic>
        <p:nvPicPr>
          <p:cNvPr id="9" name="Picture 5" descr="C:\Documents and Settings\ConnectingClassRoom\Desktop\Personal Presentation\computer_network_diagram.png"/>
          <p:cNvPicPr>
            <a:picLocks noChangeAspect="1" noChangeArrowheads="1"/>
          </p:cNvPicPr>
          <p:nvPr/>
        </p:nvPicPr>
        <p:blipFill>
          <a:blip r:embed="rId4"/>
          <a:srcRect/>
          <a:stretch>
            <a:fillRect/>
          </a:stretch>
        </p:blipFill>
        <p:spPr bwMode="auto">
          <a:xfrm>
            <a:off x="0" y="3962400"/>
            <a:ext cx="2590800" cy="2590800"/>
          </a:xfrm>
          <a:prstGeom prst="rect">
            <a:avLst/>
          </a:prstGeom>
          <a:noFill/>
        </p:spPr>
      </p:pic>
      <p:sp>
        <p:nvSpPr>
          <p:cNvPr id="19" name="TextBox 18"/>
          <p:cNvSpPr txBox="1"/>
          <p:nvPr/>
        </p:nvSpPr>
        <p:spPr>
          <a:xfrm>
            <a:off x="2819400" y="5638800"/>
            <a:ext cx="2895600" cy="1200329"/>
          </a:xfrm>
          <a:prstGeom prst="rect">
            <a:avLst/>
          </a:prstGeom>
          <a:solidFill>
            <a:schemeClr val="accent2">
              <a:lumMod val="60000"/>
              <a:lumOff val="40000"/>
            </a:schemeClr>
          </a:solid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itchFamily="2" charset="0"/>
                <a:cs typeface="NikoshBAN" pitchFamily="2" charset="0"/>
              </a:rPr>
              <a:t>ছবিগুলো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কিসের  ছবি ?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20" name="Picture 8"/>
          <p:cNvPicPr>
            <a:picLocks noChangeAspect="1" noChangeArrowheads="1"/>
          </p:cNvPicPr>
          <p:nvPr/>
        </p:nvPicPr>
        <p:blipFill>
          <a:blip r:embed="rId5"/>
          <a:srcRect/>
          <a:stretch>
            <a:fillRect/>
          </a:stretch>
        </p:blipFill>
        <p:spPr bwMode="auto">
          <a:xfrm>
            <a:off x="0" y="0"/>
            <a:ext cx="2743200" cy="2310063"/>
          </a:xfrm>
          <a:prstGeom prst="rect">
            <a:avLst/>
          </a:prstGeom>
          <a:noFill/>
          <a:ln w="9525">
            <a:noFill/>
            <a:miter lim="800000"/>
            <a:headEnd/>
            <a:tailEnd/>
          </a:ln>
          <a:effectLst/>
        </p:spPr>
      </p:pic>
      <p:pic>
        <p:nvPicPr>
          <p:cNvPr id="21" name="Picture 8" descr="H:\Mashyk 2\images (29).jpg"/>
          <p:cNvPicPr>
            <a:picLocks noChangeAspect="1" noChangeArrowheads="1"/>
          </p:cNvPicPr>
          <p:nvPr/>
        </p:nvPicPr>
        <p:blipFill>
          <a:blip r:embed="rId6"/>
          <a:srcRect/>
          <a:stretch>
            <a:fillRect/>
          </a:stretch>
        </p:blipFill>
        <p:spPr bwMode="auto">
          <a:xfrm>
            <a:off x="4953000" y="49306"/>
            <a:ext cx="3505200" cy="2084294"/>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000" fill="hold"/>
                                        <p:tgtEl>
                                          <p:spTgt spid="20"/>
                                        </p:tgtEl>
                                        <p:attrNameLst>
                                          <p:attrName>ppt_x</p:attrName>
                                        </p:attrNameLst>
                                      </p:cBhvr>
                                      <p:tavLst>
                                        <p:tav tm="0">
                                          <p:val>
                                            <p:strVal val="#ppt_x-.2"/>
                                          </p:val>
                                        </p:tav>
                                        <p:tav tm="100000">
                                          <p:val>
                                            <p:strVal val="#ppt_x"/>
                                          </p:val>
                                        </p:tav>
                                      </p:tavLst>
                                    </p:anim>
                                    <p:anim calcmode="lin" valueType="num">
                                      <p:cBhvr>
                                        <p:cTn id="8" dur="2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2000"/>
                                        <p:tgtEl>
                                          <p:spTgt spid="20"/>
                                        </p:tgtEl>
                                      </p:cBhvr>
                                    </p:animEffect>
                                  </p:childTnLst>
                                </p:cTn>
                              </p:par>
                              <p:par>
                                <p:cTn id="10" presetID="29"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2000" fill="hold"/>
                                        <p:tgtEl>
                                          <p:spTgt spid="21"/>
                                        </p:tgtEl>
                                        <p:attrNameLst>
                                          <p:attrName>ppt_x</p:attrName>
                                        </p:attrNameLst>
                                      </p:cBhvr>
                                      <p:tavLst>
                                        <p:tav tm="0">
                                          <p:val>
                                            <p:strVal val="#ppt_x-.2"/>
                                          </p:val>
                                        </p:tav>
                                        <p:tav tm="100000">
                                          <p:val>
                                            <p:strVal val="#ppt_x"/>
                                          </p:val>
                                        </p:tav>
                                      </p:tavLst>
                                    </p:anim>
                                    <p:anim calcmode="lin" valueType="num">
                                      <p:cBhvr>
                                        <p:cTn id="13" dur="2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2000"/>
                                        <p:tgtEl>
                                          <p:spTgt spid="21"/>
                                        </p:tgtEl>
                                      </p:cBhvr>
                                    </p:animEffect>
                                  </p:childTnLst>
                                </p:cTn>
                              </p:par>
                              <p:par>
                                <p:cTn id="15" presetID="2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ppt_x</p:attrName>
                                        </p:attrNameLst>
                                      </p:cBhvr>
                                      <p:tavLst>
                                        <p:tav tm="0">
                                          <p:val>
                                            <p:strVal val="#ppt_x-.2"/>
                                          </p:val>
                                        </p:tav>
                                        <p:tav tm="100000">
                                          <p:val>
                                            <p:strVal val="#ppt_x"/>
                                          </p:val>
                                        </p:tav>
                                      </p:tavLst>
                                    </p:anim>
                                    <p:anim calcmode="lin" valueType="num">
                                      <p:cBhvr>
                                        <p:cTn id="18"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2000"/>
                                        <p:tgtEl>
                                          <p:spTgt spid="8"/>
                                        </p:tgtEl>
                                      </p:cBhvr>
                                    </p:animEffect>
                                  </p:childTnLst>
                                </p:cTn>
                              </p:par>
                              <p:par>
                                <p:cTn id="20" presetID="2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ppt_x</p:attrName>
                                        </p:attrNameLst>
                                      </p:cBhvr>
                                      <p:tavLst>
                                        <p:tav tm="0">
                                          <p:val>
                                            <p:strVal val="#ppt_x-.2"/>
                                          </p:val>
                                        </p:tav>
                                        <p:tav tm="100000">
                                          <p:val>
                                            <p:strVal val="#ppt_x"/>
                                          </p:val>
                                        </p:tav>
                                      </p:tavLst>
                                    </p:anim>
                                    <p:anim calcmode="lin" valueType="num">
                                      <p:cBhvr>
                                        <p:cTn id="23"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2000" fill="hold"/>
                                        <p:tgtEl>
                                          <p:spTgt spid="5"/>
                                        </p:tgtEl>
                                        <p:attrNameLst>
                                          <p:attrName>ppt_x</p:attrName>
                                        </p:attrNameLst>
                                      </p:cBhvr>
                                      <p:tavLst>
                                        <p:tav tm="0">
                                          <p:val>
                                            <p:strVal val="#ppt_x-.2"/>
                                          </p:val>
                                        </p:tav>
                                        <p:tav tm="100000">
                                          <p:val>
                                            <p:strVal val="#ppt_x"/>
                                          </p:val>
                                        </p:tav>
                                      </p:tavLst>
                                    </p:anim>
                                    <p:anim calcmode="lin" valueType="num">
                                      <p:cBhvr>
                                        <p:cTn id="30"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iterate type="lt">
                                    <p:tmPct val="10000"/>
                                  </p:iterate>
                                  <p:childTnLst>
                                    <p:set>
                                      <p:cBhvr>
                                        <p:cTn id="35" dur="1" fill="hold">
                                          <p:stCondLst>
                                            <p:cond delay="0"/>
                                          </p:stCondLst>
                                        </p:cTn>
                                        <p:tgtEl>
                                          <p:spTgt spid="19"/>
                                        </p:tgtEl>
                                        <p:attrNameLst>
                                          <p:attrName>style.visibility</p:attrName>
                                        </p:attrNameLst>
                                      </p:cBhvr>
                                      <p:to>
                                        <p:strVal val="visible"/>
                                      </p:to>
                                    </p:set>
                                    <p:animEffect transition="in" filter="fade">
                                      <p:cBhvr>
                                        <p:cTn id="36" dur="2000"/>
                                        <p:tgtEl>
                                          <p:spTgt spid="19"/>
                                        </p:tgtEl>
                                      </p:cBhvr>
                                    </p:animEffect>
                                    <p:anim calcmode="lin" valueType="num">
                                      <p:cBhvr>
                                        <p:cTn id="37" dur="2000" fill="hold"/>
                                        <p:tgtEl>
                                          <p:spTgt spid="19"/>
                                        </p:tgtEl>
                                        <p:attrNameLst>
                                          <p:attrName>ppt_w</p:attrName>
                                        </p:attrNameLst>
                                      </p:cBhvr>
                                      <p:tavLst>
                                        <p:tav tm="0" fmla="#ppt_w*sin(2.5*pi*$)">
                                          <p:val>
                                            <p:fltVal val="0"/>
                                          </p:val>
                                        </p:tav>
                                        <p:tav tm="100000">
                                          <p:val>
                                            <p:fltVal val="1"/>
                                          </p:val>
                                        </p:tav>
                                      </p:tavLst>
                                    </p:anim>
                                    <p:anim calcmode="lin" valueType="num">
                                      <p:cBhvr>
                                        <p:cTn id="3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76200" y="228599"/>
            <a:ext cx="8077200" cy="6705600"/>
            <a:chOff x="-3422" y="151360"/>
            <a:chExt cx="8763000" cy="2593428"/>
          </a:xfrm>
          <a:blipFill>
            <a:blip r:embed="rId2"/>
            <a:tile tx="0" ty="0" sx="100000" sy="100000" flip="none" algn="tl"/>
          </a:blipFill>
        </p:grpSpPr>
        <p:sp>
          <p:nvSpPr>
            <p:cNvPr id="7" name="Rectangle 6"/>
            <p:cNvSpPr/>
            <p:nvPr/>
          </p:nvSpPr>
          <p:spPr>
            <a:xfrm>
              <a:off x="-3422" y="151360"/>
              <a:ext cx="8763000" cy="2499720"/>
            </a:xfrm>
            <a:prstGeom prst="rect">
              <a:avLst/>
            </a:prstGeom>
            <a:grp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bn-BD" sz="13800" b="1" i="1" u="sng" cap="none" spc="300" dirty="0" smtClean="0">
                  <a:ln w="11430" cmpd="sng">
                    <a:solidFill>
                      <a:schemeClr val="accent1">
                        <a:tint val="10000"/>
                      </a:schemeClr>
                    </a:solidFill>
                    <a:prstDash val="solid"/>
                    <a:miter lim="800000"/>
                  </a:ln>
                  <a:solidFill>
                    <a:srgbClr val="7030A0"/>
                  </a:solidFill>
                  <a:effectLst>
                    <a:glow rad="45500">
                      <a:schemeClr val="accent1">
                        <a:satMod val="220000"/>
                        <a:alpha val="35000"/>
                      </a:schemeClr>
                    </a:glow>
                    <a:outerShdw blurRad="38100" dist="38100" dir="2700000" algn="tl">
                      <a:srgbClr val="000000">
                        <a:alpha val="43137"/>
                      </a:srgbClr>
                    </a:outerShdw>
                  </a:effectLst>
                  <a:latin typeface="NikoshBAN" pitchFamily="2" charset="0"/>
                  <a:cs typeface="NikoshBAN" pitchFamily="2" charset="0"/>
                </a:rPr>
                <a:t>ইন্টারনেট</a:t>
              </a:r>
              <a:endParaRPr lang="en-US" sz="13800" b="1" i="1" u="sng" cap="none" spc="300" dirty="0" smtClean="0">
                <a:ln w="11430" cmpd="sng">
                  <a:solidFill>
                    <a:schemeClr val="accent1">
                      <a:tint val="10000"/>
                    </a:schemeClr>
                  </a:solidFill>
                  <a:prstDash val="solid"/>
                  <a:miter lim="800000"/>
                </a:ln>
                <a:solidFill>
                  <a:srgbClr val="7030A0"/>
                </a:solidFill>
                <a:effectLst>
                  <a:glow rad="45500">
                    <a:schemeClr val="accent1">
                      <a:satMod val="220000"/>
                      <a:alpha val="35000"/>
                    </a:schemeClr>
                  </a:glow>
                  <a:outerShdw blurRad="38100" dist="38100" dir="2700000" algn="tl">
                    <a:srgbClr val="000000">
                      <a:alpha val="43137"/>
                    </a:srgbClr>
                  </a:outerShdw>
                </a:effectLst>
                <a:latin typeface="NikoshBAN" pitchFamily="2" charset="0"/>
                <a:cs typeface="NikoshBAN" pitchFamily="2" charset="0"/>
              </a:endParaRPr>
            </a:p>
            <a:p>
              <a:pPr algn="ctr"/>
              <a:endParaRPr lang="en-US" sz="13800" b="1" i="1" u="sng" spc="300" dirty="0" smtClean="0">
                <a:ln w="11430" cmpd="sng">
                  <a:solidFill>
                    <a:schemeClr val="accent1">
                      <a:tint val="10000"/>
                    </a:schemeClr>
                  </a:solidFill>
                  <a:prstDash val="solid"/>
                  <a:miter lim="800000"/>
                </a:ln>
                <a:solidFill>
                  <a:srgbClr val="7030A0"/>
                </a:solidFill>
                <a:effectLst>
                  <a:glow rad="45500">
                    <a:schemeClr val="accent1">
                      <a:satMod val="220000"/>
                      <a:alpha val="35000"/>
                    </a:schemeClr>
                  </a:glow>
                  <a:outerShdw blurRad="38100" dist="38100" dir="2700000" algn="tl">
                    <a:srgbClr val="000000">
                      <a:alpha val="43137"/>
                    </a:srgbClr>
                  </a:outerShdw>
                </a:effectLst>
                <a:latin typeface="NikoshBAN" pitchFamily="2" charset="0"/>
                <a:cs typeface="NikoshBAN" pitchFamily="2" charset="0"/>
              </a:endParaRPr>
            </a:p>
            <a:p>
              <a:pPr algn="ctr"/>
              <a:endParaRPr lang="en-US" sz="13800" b="1" i="1" u="sng" cap="none" spc="300" dirty="0" smtClean="0">
                <a:ln w="11430" cmpd="sng">
                  <a:solidFill>
                    <a:schemeClr val="accent1">
                      <a:tint val="10000"/>
                    </a:schemeClr>
                  </a:solidFill>
                  <a:prstDash val="solid"/>
                  <a:miter lim="800000"/>
                </a:ln>
                <a:solidFill>
                  <a:srgbClr val="7030A0"/>
                </a:solidFill>
                <a:effectLst>
                  <a:glow rad="45500">
                    <a:schemeClr val="accent1">
                      <a:satMod val="220000"/>
                      <a:alpha val="35000"/>
                    </a:schemeClr>
                  </a:glow>
                  <a:outerShdw blurRad="38100" dist="38100" dir="2700000" algn="tl">
                    <a:srgbClr val="000000">
                      <a:alpha val="43137"/>
                    </a:srgbClr>
                  </a:outerShdw>
                </a:effectLst>
                <a:latin typeface="NikoshBAN" pitchFamily="2" charset="0"/>
                <a:cs typeface="NikoshBAN" pitchFamily="2" charset="0"/>
              </a:endParaRPr>
            </a:p>
          </p:txBody>
        </p:sp>
        <p:cxnSp>
          <p:nvCxnSpPr>
            <p:cNvPr id="11" name="Straight Connector 10"/>
            <p:cNvCxnSpPr/>
            <p:nvPr/>
          </p:nvCxnSpPr>
          <p:spPr>
            <a:xfrm>
              <a:off x="942110" y="2743200"/>
              <a:ext cx="7391400" cy="1588"/>
            </a:xfrm>
            <a:prstGeom prst="line">
              <a:avLst/>
            </a:prstGeom>
            <a:grpFill/>
            <a:ln w="38100">
              <a:noFill/>
            </a:ln>
          </p:spPr>
          <p:style>
            <a:lnRef idx="1">
              <a:schemeClr val="accent1"/>
            </a:lnRef>
            <a:fillRef idx="0">
              <a:schemeClr val="accent1"/>
            </a:fillRef>
            <a:effectRef idx="0">
              <a:schemeClr val="accent1"/>
            </a:effectRef>
            <a:fontRef idx="minor">
              <a:schemeClr val="tx1"/>
            </a:fontRef>
          </p:style>
        </p:cxnSp>
      </p:grpSp>
      <p:pic>
        <p:nvPicPr>
          <p:cNvPr id="3074" name="Picture 2" descr="C:\Documents and Settings\ConnectingClassRoom\Desktop\Personal Presentation\computer_animated_globe.jpg.gif"/>
          <p:cNvPicPr>
            <a:picLocks noChangeAspect="1" noChangeArrowheads="1" noCrop="1"/>
          </p:cNvPicPr>
          <p:nvPr/>
        </p:nvPicPr>
        <p:blipFill>
          <a:blip r:embed="rId3"/>
          <a:srcRect/>
          <a:stretch>
            <a:fillRect/>
          </a:stretch>
        </p:blipFill>
        <p:spPr bwMode="auto">
          <a:xfrm>
            <a:off x="1981199" y="2291442"/>
            <a:ext cx="4419601" cy="4261758"/>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ppt_x</p:attrName>
                                        </p:attrNameLst>
                                      </p:cBhvr>
                                      <p:tavLst>
                                        <p:tav tm="0">
                                          <p:val>
                                            <p:strVal val="#ppt_x-.2"/>
                                          </p:val>
                                        </p:tav>
                                        <p:tav tm="100000">
                                          <p:val>
                                            <p:strVal val="#ppt_x"/>
                                          </p:val>
                                        </p:tav>
                                      </p:tavLst>
                                    </p:anim>
                                    <p:anim calcmode="lin" valueType="num">
                                      <p:cBhvr>
                                        <p:cTn id="13"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4181784"/>
          </a:xfrm>
        </p:spPr>
        <p:style>
          <a:lnRef idx="1">
            <a:schemeClr val="accent3"/>
          </a:lnRef>
          <a:fillRef idx="2">
            <a:schemeClr val="accent3"/>
          </a:fillRef>
          <a:effectRef idx="1">
            <a:schemeClr val="accent3"/>
          </a:effectRef>
          <a:fontRef idx="minor">
            <a:schemeClr val="dk1"/>
          </a:fontRef>
        </p:style>
        <p:txBody>
          <a:bodyPr>
            <a:normAutofit/>
          </a:bodyPr>
          <a:lstStyle/>
          <a:p>
            <a:r>
              <a:rPr lang="bn-BD" sz="3200" dirty="0" smtClean="0">
                <a:latin typeface="NikoshBAN" pitchFamily="2" charset="0"/>
                <a:cs typeface="NikoshBAN" pitchFamily="2" charset="0"/>
              </a:rPr>
              <a:t> এই পাঠ শেষে শিক্ষার্থীরা—</a:t>
            </a:r>
          </a:p>
          <a:p>
            <a:pPr lvl="0"/>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ইন্টারনেট কী তা বলতে পারবে </a:t>
            </a:r>
            <a:r>
              <a:rPr lang="bn-BD" sz="3200" dirty="0" smtClean="0">
                <a:latin typeface="NikoshBAN" pitchFamily="2" charset="0"/>
                <a:cs typeface="NikoshBAN" pitchFamily="2" charset="0"/>
              </a:rPr>
              <a:t>।</a:t>
            </a:r>
          </a:p>
          <a:p>
            <a:pPr lvl="0"/>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ওয়েব পেজ এবং ওয়েব সাইট কী তা বলতে পারবে </a:t>
            </a:r>
            <a:r>
              <a:rPr lang="bn-BD" sz="3200" dirty="0" smtClean="0">
                <a:latin typeface="NikoshBAN" pitchFamily="2" charset="0"/>
                <a:cs typeface="NikoshBAN" pitchFamily="2" charset="0"/>
              </a:rPr>
              <a:t>।</a:t>
            </a:r>
            <a:r>
              <a:rPr lang="bn-BD" sz="3200" dirty="0" smtClean="0">
                <a:latin typeface="NikoshBAN" pitchFamily="2" charset="0"/>
                <a:cs typeface="NikoshBAN" pitchFamily="2" charset="0"/>
              </a:rPr>
              <a:t> </a:t>
            </a:r>
            <a:endParaRPr lang="bn-BD" sz="3200" dirty="0" smtClean="0">
              <a:latin typeface="NikoshBAN" pitchFamily="2" charset="0"/>
              <a:cs typeface="NikoshBAN" pitchFamily="2" charset="0"/>
            </a:endParaRPr>
          </a:p>
          <a:p>
            <a:pPr lvl="0"/>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বিভিন্ন </a:t>
            </a:r>
            <a:r>
              <a:rPr lang="bn-BD" sz="3200" dirty="0" smtClean="0">
                <a:latin typeface="NikoshBAN" pitchFamily="2" charset="0"/>
                <a:cs typeface="NikoshBAN" pitchFamily="2" charset="0"/>
              </a:rPr>
              <a:t>ধরনের ওয়েব ব্রাউজার চিহ্নিত করতে পারবে । </a:t>
            </a:r>
            <a:endParaRPr lang="en-US" sz="3200" dirty="0" smtClean="0"/>
          </a:p>
          <a:p>
            <a:pPr lvl="0"/>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সার্চ ইঞ্জিন কী তা লিখতে পারবে </a:t>
            </a:r>
            <a:r>
              <a:rPr lang="bn-BD" sz="3200" dirty="0" smtClean="0">
                <a:latin typeface="NikoshBAN" pitchFamily="2" charset="0"/>
                <a:cs typeface="NikoshBAN" pitchFamily="2" charset="0"/>
              </a:rPr>
              <a:t>।</a:t>
            </a:r>
          </a:p>
          <a:p>
            <a:pPr lvl="0"/>
            <a:r>
              <a:rPr lang="bn-BD" sz="3200" dirty="0" smtClean="0">
                <a:latin typeface="NikoshBAN" pitchFamily="2" charset="0"/>
                <a:cs typeface="NikoshBAN" pitchFamily="2" charset="0"/>
              </a:rPr>
              <a:t> সার্চ ইঞ্জিনের সাহায্যে ওয়েব সাইট ব্রাউজ করতে পারবে </a:t>
            </a:r>
            <a:r>
              <a:rPr lang="bn-BD" sz="3200" dirty="0" smtClean="0">
                <a:latin typeface="NikoshBAN" pitchFamily="2" charset="0"/>
                <a:cs typeface="NikoshBAN" pitchFamily="2" charset="0"/>
              </a:rPr>
              <a:t>।</a:t>
            </a:r>
            <a:endParaRPr lang="en-US" sz="3200" dirty="0" smtClean="0"/>
          </a:p>
          <a:p>
            <a:endParaRPr lang="en-US" sz="3200" dirty="0">
              <a:latin typeface="NikoshBAN" pitchFamily="2" charset="0"/>
              <a:cs typeface="NikoshBAN" pitchFamily="2" charset="0"/>
            </a:endParaRPr>
          </a:p>
        </p:txBody>
      </p:sp>
      <p:sp>
        <p:nvSpPr>
          <p:cNvPr id="4" name="Title 1"/>
          <p:cNvSpPr>
            <a:spLocks noGrp="1"/>
          </p:cNvSpPr>
          <p:nvPr>
            <p:ph type="title"/>
          </p:nvPr>
        </p:nvSpPr>
        <p:spPr>
          <a:xfrm>
            <a:off x="2209800" y="152400"/>
            <a:ext cx="3581400" cy="99060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bn-BD" sz="6000" u="sng" dirty="0" smtClean="0">
                <a:effectLst>
                  <a:outerShdw blurRad="38100" dist="38100" dir="2700000" algn="tl">
                    <a:srgbClr val="000000">
                      <a:alpha val="43137"/>
                    </a:srgbClr>
                  </a:outerShdw>
                </a:effectLst>
                <a:latin typeface="NikoshBAN" pitchFamily="2" charset="0"/>
                <a:ea typeface="BatangChe" pitchFamily="49" charset="-127"/>
                <a:cs typeface="NikoshBAN" pitchFamily="2" charset="0"/>
              </a:rPr>
              <a:t>শিখনফল </a:t>
            </a:r>
            <a:endParaRPr lang="en-US" sz="6000" u="sng" dirty="0">
              <a:effectLst>
                <a:outerShdw blurRad="38100" dist="38100" dir="2700000" algn="tl">
                  <a:srgbClr val="000000">
                    <a:alpha val="43137"/>
                  </a:srgbClr>
                </a:outerShdw>
              </a:effectLst>
              <a:latin typeface="NikoshBAN" pitchFamily="2" charset="0"/>
              <a:ea typeface="BatangChe" pitchFamily="49" charset="-127"/>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heckerboard(across)">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heckerboard(across)">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heckerboard(across)">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heckerboard(across)">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heckerboard(across)">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ConnectingClassRoom\Desktop\Personal Presentation\computer-networking-2.jpg"/>
          <p:cNvPicPr>
            <a:picLocks noChangeAspect="1" noChangeArrowheads="1"/>
          </p:cNvPicPr>
          <p:nvPr/>
        </p:nvPicPr>
        <p:blipFill>
          <a:blip r:embed="rId2"/>
          <a:srcRect/>
          <a:stretch>
            <a:fillRect/>
          </a:stretch>
        </p:blipFill>
        <p:spPr bwMode="auto">
          <a:xfrm>
            <a:off x="6553200" y="0"/>
            <a:ext cx="2590800" cy="2561360"/>
          </a:xfrm>
          <a:prstGeom prst="rect">
            <a:avLst/>
          </a:prstGeom>
          <a:noFill/>
        </p:spPr>
      </p:pic>
      <p:grpSp>
        <p:nvGrpSpPr>
          <p:cNvPr id="2" name="Group 27"/>
          <p:cNvGrpSpPr/>
          <p:nvPr/>
        </p:nvGrpSpPr>
        <p:grpSpPr>
          <a:xfrm>
            <a:off x="2514600" y="1676400"/>
            <a:ext cx="4191000" cy="3200400"/>
            <a:chOff x="2514600" y="1676400"/>
            <a:chExt cx="4191000" cy="3200400"/>
          </a:xfrm>
        </p:grpSpPr>
        <p:pic>
          <p:nvPicPr>
            <p:cNvPr id="23" name="Picture 2" descr="C:\Documents and Settings\ConnectingClassRoom\Desktop\Personal Presentation\animated-antenna5.gif"/>
            <p:cNvPicPr>
              <a:picLocks noChangeAspect="1" noChangeArrowheads="1" noCrop="1"/>
            </p:cNvPicPr>
            <p:nvPr/>
          </p:nvPicPr>
          <p:blipFill>
            <a:blip r:embed="rId3"/>
            <a:srcRect/>
            <a:stretch>
              <a:fillRect/>
            </a:stretch>
          </p:blipFill>
          <p:spPr bwMode="auto">
            <a:xfrm flipH="1">
              <a:off x="2514600" y="1676400"/>
              <a:ext cx="2057400" cy="3200400"/>
            </a:xfrm>
            <a:prstGeom prst="rect">
              <a:avLst/>
            </a:prstGeom>
            <a:noFill/>
          </p:spPr>
        </p:pic>
        <p:pic>
          <p:nvPicPr>
            <p:cNvPr id="3074" name="Picture 2" descr="C:\Documents and Settings\ConnectingClassRoom\Desktop\Personal Presentation\animated-antenna5.gif"/>
            <p:cNvPicPr>
              <a:picLocks noChangeAspect="1" noChangeArrowheads="1" noCrop="1"/>
            </p:cNvPicPr>
            <p:nvPr/>
          </p:nvPicPr>
          <p:blipFill>
            <a:blip r:embed="rId3"/>
            <a:srcRect/>
            <a:stretch>
              <a:fillRect/>
            </a:stretch>
          </p:blipFill>
          <p:spPr bwMode="auto">
            <a:xfrm>
              <a:off x="4495800" y="1676400"/>
              <a:ext cx="2209800" cy="3200400"/>
            </a:xfrm>
            <a:prstGeom prst="rect">
              <a:avLst/>
            </a:prstGeom>
            <a:noFill/>
          </p:spPr>
        </p:pic>
      </p:grpSp>
      <p:pic>
        <p:nvPicPr>
          <p:cNvPr id="4099" name="Picture 3" descr="C:\Documents and Settings\ConnectingClassRoom\Desktop\Personal Presentation\firewall.jpg"/>
          <p:cNvPicPr>
            <a:picLocks noChangeAspect="1" noChangeArrowheads="1"/>
          </p:cNvPicPr>
          <p:nvPr/>
        </p:nvPicPr>
        <p:blipFill>
          <a:blip r:embed="rId4"/>
          <a:srcRect/>
          <a:stretch>
            <a:fillRect/>
          </a:stretch>
        </p:blipFill>
        <p:spPr bwMode="auto">
          <a:xfrm>
            <a:off x="6343650" y="3924300"/>
            <a:ext cx="2800350" cy="2476500"/>
          </a:xfrm>
          <a:prstGeom prst="rect">
            <a:avLst/>
          </a:prstGeom>
          <a:noFill/>
        </p:spPr>
      </p:pic>
      <p:pic>
        <p:nvPicPr>
          <p:cNvPr id="4101" name="Picture 5" descr="C:\Documents and Settings\ConnectingClassRoom\Desktop\Personal Presentation\computer_network_diagram.png"/>
          <p:cNvPicPr>
            <a:picLocks noChangeAspect="1" noChangeArrowheads="1"/>
          </p:cNvPicPr>
          <p:nvPr/>
        </p:nvPicPr>
        <p:blipFill>
          <a:blip r:embed="rId5"/>
          <a:srcRect/>
          <a:stretch>
            <a:fillRect/>
          </a:stretch>
        </p:blipFill>
        <p:spPr bwMode="auto">
          <a:xfrm>
            <a:off x="0" y="3657600"/>
            <a:ext cx="2895600" cy="2895600"/>
          </a:xfrm>
          <a:prstGeom prst="rect">
            <a:avLst/>
          </a:prstGeom>
          <a:noFill/>
        </p:spPr>
      </p:pic>
      <p:pic>
        <p:nvPicPr>
          <p:cNvPr id="3075" name="Picture 3" descr="C:\Documents and Settings\ConnectingClassRoom\Desktop\Personal Presentation\Computer-Networking.jpg"/>
          <p:cNvPicPr>
            <a:picLocks noChangeAspect="1" noChangeArrowheads="1"/>
          </p:cNvPicPr>
          <p:nvPr/>
        </p:nvPicPr>
        <p:blipFill>
          <a:blip r:embed="rId6"/>
          <a:srcRect/>
          <a:stretch>
            <a:fillRect/>
          </a:stretch>
        </p:blipFill>
        <p:spPr bwMode="auto">
          <a:xfrm>
            <a:off x="152400" y="0"/>
            <a:ext cx="3124200" cy="2343150"/>
          </a:xfrm>
          <a:prstGeom prst="rect">
            <a:avLst/>
          </a:prstGeom>
          <a:noFill/>
        </p:spPr>
      </p:pic>
      <p:sp>
        <p:nvSpPr>
          <p:cNvPr id="21" name="TextBox 20"/>
          <p:cNvSpPr txBox="1"/>
          <p:nvPr/>
        </p:nvSpPr>
        <p:spPr>
          <a:xfrm>
            <a:off x="381000" y="2414343"/>
            <a:ext cx="1981200" cy="400110"/>
          </a:xfrm>
          <a:prstGeom prst="rect">
            <a:avLst/>
          </a:prstGeom>
          <a:noFill/>
        </p:spPr>
        <p:txBody>
          <a:bodyPr wrap="square" rtlCol="0">
            <a:spAutoFit/>
          </a:bodyPr>
          <a:lstStyle/>
          <a:p>
            <a:pPr algn="ctr"/>
            <a:r>
              <a:rPr lang="bn-BD" sz="2000" b="1" u="sng" dirty="0" smtClean="0">
                <a:solidFill>
                  <a:srgbClr val="C00000"/>
                </a:solidFill>
                <a:latin typeface="NikoshBAN" pitchFamily="2" charset="0"/>
                <a:cs typeface="NikoshBAN" pitchFamily="2" charset="0"/>
              </a:rPr>
              <a:t>কম্পিউটার নেটওয়ার্ক</a:t>
            </a:r>
            <a:endParaRPr lang="en-US" sz="1200" b="1" u="sng" dirty="0">
              <a:solidFill>
                <a:srgbClr val="C00000"/>
              </a:solidFill>
              <a:latin typeface="NikoshBAN" pitchFamily="2" charset="0"/>
              <a:cs typeface="NikoshBAN" pitchFamily="2" charset="0"/>
            </a:endParaRPr>
          </a:p>
        </p:txBody>
      </p:sp>
      <p:cxnSp>
        <p:nvCxnSpPr>
          <p:cNvPr id="34" name="Straight Arrow Connector 33"/>
          <p:cNvCxnSpPr/>
          <p:nvPr/>
        </p:nvCxnSpPr>
        <p:spPr>
          <a:xfrm>
            <a:off x="1828800" y="1143000"/>
            <a:ext cx="2514600" cy="1828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676400" y="2971800"/>
            <a:ext cx="2743200" cy="1524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229100" y="495300"/>
            <a:ext cx="2590800" cy="2362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4419600" y="2971800"/>
            <a:ext cx="23622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1905000" y="990600"/>
            <a:ext cx="2438400" cy="1752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4305300" y="342900"/>
            <a:ext cx="2438400" cy="2362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419600" y="2743200"/>
            <a:ext cx="2286000" cy="1752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flipV="1">
            <a:off x="1600200" y="2743200"/>
            <a:ext cx="2819400" cy="1676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590800"/>
            <a:ext cx="1981200" cy="400110"/>
          </a:xfrm>
          <a:prstGeom prst="rect">
            <a:avLst/>
          </a:prstGeom>
          <a:noFill/>
        </p:spPr>
        <p:txBody>
          <a:bodyPr wrap="square" rtlCol="0">
            <a:spAutoFit/>
          </a:bodyPr>
          <a:lstStyle/>
          <a:p>
            <a:pPr algn="ctr"/>
            <a:r>
              <a:rPr lang="bn-BD" sz="2000" b="1" u="sng" dirty="0" smtClean="0">
                <a:solidFill>
                  <a:srgbClr val="C00000"/>
                </a:solidFill>
                <a:latin typeface="NikoshBAN" pitchFamily="2" charset="0"/>
                <a:cs typeface="NikoshBAN" pitchFamily="2" charset="0"/>
              </a:rPr>
              <a:t>কম্পিউটার নেটওয়ার্ক</a:t>
            </a:r>
            <a:endParaRPr lang="en-US" sz="1200" b="1" u="sng" dirty="0">
              <a:solidFill>
                <a:srgbClr val="C00000"/>
              </a:solidFill>
              <a:latin typeface="NikoshBAN" pitchFamily="2" charset="0"/>
              <a:cs typeface="NikoshBAN" pitchFamily="2" charset="0"/>
            </a:endParaRPr>
          </a:p>
        </p:txBody>
      </p:sp>
      <p:sp>
        <p:nvSpPr>
          <p:cNvPr id="72" name="TextBox 71"/>
          <p:cNvSpPr txBox="1"/>
          <p:nvPr/>
        </p:nvSpPr>
        <p:spPr>
          <a:xfrm>
            <a:off x="609600" y="6457890"/>
            <a:ext cx="1981200" cy="400110"/>
          </a:xfrm>
          <a:prstGeom prst="rect">
            <a:avLst/>
          </a:prstGeom>
          <a:noFill/>
        </p:spPr>
        <p:txBody>
          <a:bodyPr wrap="square" rtlCol="0">
            <a:spAutoFit/>
          </a:bodyPr>
          <a:lstStyle/>
          <a:p>
            <a:pPr algn="ctr"/>
            <a:r>
              <a:rPr lang="bn-BD" sz="2000" b="1" u="sng" dirty="0" smtClean="0">
                <a:solidFill>
                  <a:srgbClr val="C00000"/>
                </a:solidFill>
                <a:latin typeface="NikoshBAN" pitchFamily="2" charset="0"/>
                <a:cs typeface="NikoshBAN" pitchFamily="2" charset="0"/>
              </a:rPr>
              <a:t>কম্পিউটার নেটওয়ার্ক</a:t>
            </a:r>
            <a:endParaRPr lang="en-US" sz="1200" b="1" u="sng" dirty="0">
              <a:solidFill>
                <a:srgbClr val="C00000"/>
              </a:solidFill>
              <a:latin typeface="NikoshBAN" pitchFamily="2" charset="0"/>
              <a:cs typeface="NikoshBAN" pitchFamily="2" charset="0"/>
            </a:endParaRPr>
          </a:p>
        </p:txBody>
      </p:sp>
      <p:sp>
        <p:nvSpPr>
          <p:cNvPr id="73" name="TextBox 72"/>
          <p:cNvSpPr txBox="1"/>
          <p:nvPr/>
        </p:nvSpPr>
        <p:spPr>
          <a:xfrm>
            <a:off x="6553200" y="6381690"/>
            <a:ext cx="1981200" cy="400110"/>
          </a:xfrm>
          <a:prstGeom prst="rect">
            <a:avLst/>
          </a:prstGeom>
          <a:noFill/>
        </p:spPr>
        <p:txBody>
          <a:bodyPr wrap="square" rtlCol="0">
            <a:spAutoFit/>
          </a:bodyPr>
          <a:lstStyle/>
          <a:p>
            <a:pPr algn="ctr"/>
            <a:r>
              <a:rPr lang="bn-BD" sz="2000" b="1" u="sng" dirty="0" smtClean="0">
                <a:solidFill>
                  <a:srgbClr val="C00000"/>
                </a:solidFill>
                <a:latin typeface="NikoshBAN" pitchFamily="2" charset="0"/>
                <a:cs typeface="NikoshBAN" pitchFamily="2" charset="0"/>
              </a:rPr>
              <a:t>কম্পিউটার নেটওয়ার্ক</a:t>
            </a:r>
            <a:endParaRPr lang="en-US" sz="1200" b="1" u="sng" dirty="0">
              <a:solidFill>
                <a:srgbClr val="C00000"/>
              </a:solidFill>
              <a:latin typeface="NikoshBAN" pitchFamily="2" charset="0"/>
              <a:cs typeface="NikoshBAN" pitchFamily="2" charset="0"/>
            </a:endParaRPr>
          </a:p>
        </p:txBody>
      </p:sp>
      <p:sp>
        <p:nvSpPr>
          <p:cNvPr id="77" name="TextBox 76"/>
          <p:cNvSpPr txBox="1"/>
          <p:nvPr/>
        </p:nvSpPr>
        <p:spPr>
          <a:xfrm>
            <a:off x="3048000" y="5105400"/>
            <a:ext cx="3124200" cy="1754326"/>
          </a:xfrm>
          <a:prstGeom prst="rect">
            <a:avLst/>
          </a:prstGeom>
          <a:noFill/>
        </p:spPr>
        <p:txBody>
          <a:bodyPr wrap="square" rtlCol="0">
            <a:spAutoFit/>
          </a:bodyPr>
          <a:lstStyle/>
          <a:p>
            <a:pPr algn="ctr"/>
            <a:r>
              <a:rPr lang="bn-BD" sz="3600" dirty="0" smtClean="0">
                <a:latin typeface="NikoshBAN" pitchFamily="2" charset="0"/>
                <a:cs typeface="NikoshBAN" pitchFamily="2" charset="0"/>
              </a:rPr>
              <a:t>ইন্টারনেট</a:t>
            </a:r>
          </a:p>
          <a:p>
            <a:pPr algn="ctr"/>
            <a:r>
              <a:rPr lang="bn-BD" sz="2400" dirty="0" smtClean="0">
                <a:latin typeface="NikoshBAN" pitchFamily="2" charset="0"/>
                <a:cs typeface="NikoshBAN" pitchFamily="2" charset="0"/>
              </a:rPr>
              <a:t>(কম্পিউটার নেটওয়ার্ক সমূহের নেটওয়ার্ক) </a:t>
            </a:r>
            <a:endParaRPr lang="en-US" sz="1400" dirty="0" smtClean="0">
              <a:latin typeface="NikoshBAN" pitchFamily="2" charset="0"/>
              <a:cs typeface="NikoshBAN" pitchFamily="2" charset="0"/>
            </a:endParaRPr>
          </a:p>
          <a:p>
            <a:endParaRPr lang="en-US" sz="24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ppt_x</p:attrName>
                                        </p:attrNameLst>
                                      </p:cBhvr>
                                      <p:tavLst>
                                        <p:tav tm="0">
                                          <p:val>
                                            <p:strVal val="#ppt_x-.2"/>
                                          </p:val>
                                        </p:tav>
                                        <p:tav tm="100000">
                                          <p:val>
                                            <p:strVal val="#ppt_x"/>
                                          </p:val>
                                        </p:tav>
                                      </p:tavLst>
                                    </p:anim>
                                    <p:anim calcmode="lin" valueType="num">
                                      <p:cBhvr>
                                        <p:cTn id="8"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par>
                                <p:cTn id="15" presetID="29"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ppt_x</p:attrName>
                                        </p:attrNameLst>
                                      </p:cBhvr>
                                      <p:tavLst>
                                        <p:tav tm="0">
                                          <p:val>
                                            <p:strVal val="#ppt_x-.2"/>
                                          </p:val>
                                        </p:tav>
                                        <p:tav tm="100000">
                                          <p:val>
                                            <p:strVal val="#ppt_x"/>
                                          </p:val>
                                        </p:tav>
                                      </p:tavLst>
                                    </p:anim>
                                    <p:anim calcmode="lin" valueType="num">
                                      <p:cBhvr>
                                        <p:cTn id="1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09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1000" fill="hold"/>
                                        <p:tgtEl>
                                          <p:spTgt spid="71"/>
                                        </p:tgtEl>
                                        <p:attrNameLst>
                                          <p:attrName>ppt_x</p:attrName>
                                        </p:attrNameLst>
                                      </p:cBhvr>
                                      <p:tavLst>
                                        <p:tav tm="0">
                                          <p:val>
                                            <p:strVal val="#ppt_x-.2"/>
                                          </p:val>
                                        </p:tav>
                                        <p:tav tm="100000">
                                          <p:val>
                                            <p:strVal val="#ppt_x"/>
                                          </p:val>
                                        </p:tav>
                                      </p:tavLst>
                                    </p:anim>
                                    <p:anim calcmode="lin" valueType="num">
                                      <p:cBhvr>
                                        <p:cTn id="23" dur="1000" fill="hold"/>
                                        <p:tgtEl>
                                          <p:spTgt spid="7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1"/>
                                        </p:tgtEl>
                                      </p:cBhvr>
                                    </p:animEffect>
                                  </p:childTnLst>
                                </p:cTn>
                              </p:par>
                              <p:par>
                                <p:cTn id="25" presetID="29" presetClass="entr" presetSubtype="0"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anim calcmode="lin" valueType="num">
                                      <p:cBhvr>
                                        <p:cTn id="27" dur="1000" fill="hold"/>
                                        <p:tgtEl>
                                          <p:spTgt spid="4101"/>
                                        </p:tgtEl>
                                        <p:attrNameLst>
                                          <p:attrName>ppt_x</p:attrName>
                                        </p:attrNameLst>
                                      </p:cBhvr>
                                      <p:tavLst>
                                        <p:tav tm="0">
                                          <p:val>
                                            <p:strVal val="#ppt_x-.2"/>
                                          </p:val>
                                        </p:tav>
                                        <p:tav tm="100000">
                                          <p:val>
                                            <p:strVal val="#ppt_x"/>
                                          </p:val>
                                        </p:tav>
                                      </p:tavLst>
                                    </p:anim>
                                    <p:anim calcmode="lin" valueType="num">
                                      <p:cBhvr>
                                        <p:cTn id="28"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101"/>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1000" fill="hold"/>
                                        <p:tgtEl>
                                          <p:spTgt spid="72"/>
                                        </p:tgtEl>
                                        <p:attrNameLst>
                                          <p:attrName>ppt_x</p:attrName>
                                        </p:attrNameLst>
                                      </p:cBhvr>
                                      <p:tavLst>
                                        <p:tav tm="0">
                                          <p:val>
                                            <p:strVal val="#ppt_x-.2"/>
                                          </p:val>
                                        </p:tav>
                                        <p:tav tm="100000">
                                          <p:val>
                                            <p:strVal val="#ppt_x"/>
                                          </p:val>
                                        </p:tav>
                                      </p:tavLst>
                                    </p:anim>
                                    <p:anim calcmode="lin" valueType="num">
                                      <p:cBhvr>
                                        <p:cTn id="33" dur="1000" fill="hold"/>
                                        <p:tgtEl>
                                          <p:spTgt spid="7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2"/>
                                        </p:tgtEl>
                                      </p:cBhvr>
                                    </p:animEffect>
                                  </p:childTnLst>
                                </p:cTn>
                              </p:par>
                              <p:par>
                                <p:cTn id="35" presetID="29" presetClass="entr" presetSubtype="0" fill="hold" nodeType="withEffect">
                                  <p:stCondLst>
                                    <p:cond delay="0"/>
                                  </p:stCondLst>
                                  <p:childTnLst>
                                    <p:set>
                                      <p:cBhvr>
                                        <p:cTn id="36" dur="1" fill="hold">
                                          <p:stCondLst>
                                            <p:cond delay="0"/>
                                          </p:stCondLst>
                                        </p:cTn>
                                        <p:tgtEl>
                                          <p:spTgt spid="4099"/>
                                        </p:tgtEl>
                                        <p:attrNameLst>
                                          <p:attrName>style.visibility</p:attrName>
                                        </p:attrNameLst>
                                      </p:cBhvr>
                                      <p:to>
                                        <p:strVal val="visible"/>
                                      </p:to>
                                    </p:set>
                                    <p:anim calcmode="lin" valueType="num">
                                      <p:cBhvr>
                                        <p:cTn id="37" dur="1000" fill="hold"/>
                                        <p:tgtEl>
                                          <p:spTgt spid="4099"/>
                                        </p:tgtEl>
                                        <p:attrNameLst>
                                          <p:attrName>ppt_x</p:attrName>
                                        </p:attrNameLst>
                                      </p:cBhvr>
                                      <p:tavLst>
                                        <p:tav tm="0">
                                          <p:val>
                                            <p:strVal val="#ppt_x-.2"/>
                                          </p:val>
                                        </p:tav>
                                        <p:tav tm="100000">
                                          <p:val>
                                            <p:strVal val="#ppt_x"/>
                                          </p:val>
                                        </p:tav>
                                      </p:tavLst>
                                    </p:anim>
                                    <p:anim calcmode="lin" valueType="num">
                                      <p:cBhvr>
                                        <p:cTn id="38" dur="1000" fill="hold"/>
                                        <p:tgtEl>
                                          <p:spTgt spid="409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099"/>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1000" fill="hold"/>
                                        <p:tgtEl>
                                          <p:spTgt spid="73"/>
                                        </p:tgtEl>
                                        <p:attrNameLst>
                                          <p:attrName>ppt_x</p:attrName>
                                        </p:attrNameLst>
                                      </p:cBhvr>
                                      <p:tavLst>
                                        <p:tav tm="0">
                                          <p:val>
                                            <p:strVal val="#ppt_x-.2"/>
                                          </p:val>
                                        </p:tav>
                                        <p:tav tm="100000">
                                          <p:val>
                                            <p:strVal val="#ppt_x"/>
                                          </p:val>
                                        </p:tav>
                                      </p:tavLst>
                                    </p:anim>
                                    <p:anim calcmode="lin" valueType="num">
                                      <p:cBhvr>
                                        <p:cTn id="43" dur="1000" fill="hold"/>
                                        <p:tgtEl>
                                          <p:spTgt spid="7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3"/>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heckerboard(across)">
                                      <p:cBhvr>
                                        <p:cTn id="49" dur="500"/>
                                        <p:tgtEl>
                                          <p:spTgt spid="2"/>
                                        </p:tgtEl>
                                      </p:cBhvr>
                                    </p:animEffect>
                                  </p:childTnLst>
                                </p:cTn>
                              </p:par>
                              <p:par>
                                <p:cTn id="50" presetID="29"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ppt_x</p:attrName>
                                        </p:attrNameLst>
                                      </p:cBhvr>
                                      <p:tavLst>
                                        <p:tav tm="0">
                                          <p:val>
                                            <p:strVal val="#ppt_x-.2"/>
                                          </p:val>
                                        </p:tav>
                                        <p:tav tm="100000">
                                          <p:val>
                                            <p:strVal val="#ppt_x"/>
                                          </p:val>
                                        </p:tav>
                                      </p:tavLst>
                                    </p:anim>
                                    <p:anim calcmode="lin" valueType="num">
                                      <p:cBhvr>
                                        <p:cTn id="53"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
                                        </p:tgtEl>
                                      </p:cBhvr>
                                    </p:animEffect>
                                  </p:childTnLst>
                                </p:cTn>
                              </p:par>
                              <p:par>
                                <p:cTn id="55" presetID="29"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1000" fill="hold"/>
                                        <p:tgtEl>
                                          <p:spTgt spid="34"/>
                                        </p:tgtEl>
                                        <p:attrNameLst>
                                          <p:attrName>ppt_x</p:attrName>
                                        </p:attrNameLst>
                                      </p:cBhvr>
                                      <p:tavLst>
                                        <p:tav tm="0">
                                          <p:val>
                                            <p:strVal val="#ppt_x-.2"/>
                                          </p:val>
                                        </p:tav>
                                        <p:tav tm="100000">
                                          <p:val>
                                            <p:strVal val="#ppt_x"/>
                                          </p:val>
                                        </p:tav>
                                      </p:tavLst>
                                    </p:anim>
                                    <p:anim calcmode="lin" valueType="num">
                                      <p:cBhvr>
                                        <p:cTn id="58"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4"/>
                                        </p:tgtEl>
                                      </p:cBhvr>
                                    </p:animEffect>
                                  </p:childTnLst>
                                </p:cTn>
                              </p:par>
                              <p:par>
                                <p:cTn id="60" presetID="29" presetClass="entr" presetSubtype="0"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1000" fill="hold"/>
                                        <p:tgtEl>
                                          <p:spTgt spid="54"/>
                                        </p:tgtEl>
                                        <p:attrNameLst>
                                          <p:attrName>ppt_x</p:attrName>
                                        </p:attrNameLst>
                                      </p:cBhvr>
                                      <p:tavLst>
                                        <p:tav tm="0">
                                          <p:val>
                                            <p:strVal val="#ppt_x-.2"/>
                                          </p:val>
                                        </p:tav>
                                        <p:tav tm="100000">
                                          <p:val>
                                            <p:strVal val="#ppt_x"/>
                                          </p:val>
                                        </p:tav>
                                      </p:tavLst>
                                    </p:anim>
                                    <p:anim calcmode="lin" valueType="num">
                                      <p:cBhvr>
                                        <p:cTn id="63"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4"/>
                                        </p:tgtEl>
                                      </p:cBhvr>
                                    </p:animEffect>
                                  </p:childTnLst>
                                </p:cTn>
                              </p:par>
                              <p:par>
                                <p:cTn id="65" presetID="29"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1000" fill="hold"/>
                                        <p:tgtEl>
                                          <p:spTgt spid="37"/>
                                        </p:tgtEl>
                                        <p:attrNameLst>
                                          <p:attrName>ppt_x</p:attrName>
                                        </p:attrNameLst>
                                      </p:cBhvr>
                                      <p:tavLst>
                                        <p:tav tm="0">
                                          <p:val>
                                            <p:strVal val="#ppt_x-.2"/>
                                          </p:val>
                                        </p:tav>
                                        <p:tav tm="100000">
                                          <p:val>
                                            <p:strVal val="#ppt_x"/>
                                          </p:val>
                                        </p:tav>
                                      </p:tavLst>
                                    </p:anim>
                                    <p:anim calcmode="lin" valueType="num">
                                      <p:cBhvr>
                                        <p:cTn id="68"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7"/>
                                        </p:tgtEl>
                                      </p:cBhvr>
                                    </p:animEffect>
                                  </p:childTnLst>
                                </p:cTn>
                              </p:par>
                              <p:par>
                                <p:cTn id="70" presetID="29"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1000" fill="hold"/>
                                        <p:tgtEl>
                                          <p:spTgt spid="38"/>
                                        </p:tgtEl>
                                        <p:attrNameLst>
                                          <p:attrName>ppt_x</p:attrName>
                                        </p:attrNameLst>
                                      </p:cBhvr>
                                      <p:tavLst>
                                        <p:tav tm="0">
                                          <p:val>
                                            <p:strVal val="#ppt_x-.2"/>
                                          </p:val>
                                        </p:tav>
                                        <p:tav tm="100000">
                                          <p:val>
                                            <p:strVal val="#ppt_x"/>
                                          </p:val>
                                        </p:tav>
                                      </p:tavLst>
                                    </p:anim>
                                    <p:anim calcmode="lin" valueType="num">
                                      <p:cBhvr>
                                        <p:cTn id="73"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74" dur="1000"/>
                                        <p:tgtEl>
                                          <p:spTgt spid="38"/>
                                        </p:tgtEl>
                                      </p:cBhvr>
                                    </p:animEffect>
                                  </p:childTnLst>
                                </p:cTn>
                              </p:par>
                              <p:par>
                                <p:cTn id="75" presetID="29" presetClass="entr" presetSubtype="0"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p:cTn id="77" dur="1000" fill="hold"/>
                                        <p:tgtEl>
                                          <p:spTgt spid="55"/>
                                        </p:tgtEl>
                                        <p:attrNameLst>
                                          <p:attrName>ppt_x</p:attrName>
                                        </p:attrNameLst>
                                      </p:cBhvr>
                                      <p:tavLst>
                                        <p:tav tm="0">
                                          <p:val>
                                            <p:strVal val="#ppt_x-.2"/>
                                          </p:val>
                                        </p:tav>
                                        <p:tav tm="100000">
                                          <p:val>
                                            <p:strVal val="#ppt_x"/>
                                          </p:val>
                                        </p:tav>
                                      </p:tavLst>
                                    </p:anim>
                                    <p:anim calcmode="lin" valueType="num">
                                      <p:cBhvr>
                                        <p:cTn id="78"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55"/>
                                        </p:tgtEl>
                                      </p:cBhvr>
                                    </p:animEffect>
                                  </p:childTnLst>
                                </p:cTn>
                              </p:par>
                              <p:par>
                                <p:cTn id="80" presetID="29"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p:cTn id="82" dur="1000" fill="hold"/>
                                        <p:tgtEl>
                                          <p:spTgt spid="56"/>
                                        </p:tgtEl>
                                        <p:attrNameLst>
                                          <p:attrName>ppt_x</p:attrName>
                                        </p:attrNameLst>
                                      </p:cBhvr>
                                      <p:tavLst>
                                        <p:tav tm="0">
                                          <p:val>
                                            <p:strVal val="#ppt_x-.2"/>
                                          </p:val>
                                        </p:tav>
                                        <p:tav tm="100000">
                                          <p:val>
                                            <p:strVal val="#ppt_x"/>
                                          </p:val>
                                        </p:tav>
                                      </p:tavLst>
                                    </p:anim>
                                    <p:anim calcmode="lin" valueType="num">
                                      <p:cBhvr>
                                        <p:cTn id="83"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84" dur="1000"/>
                                        <p:tgtEl>
                                          <p:spTgt spid="56"/>
                                        </p:tgtEl>
                                      </p:cBhvr>
                                    </p:animEffect>
                                  </p:childTnLst>
                                </p:cTn>
                              </p:par>
                              <p:par>
                                <p:cTn id="85" presetID="29" presetClass="entr" presetSubtype="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1000" fill="hold"/>
                                        <p:tgtEl>
                                          <p:spTgt spid="36"/>
                                        </p:tgtEl>
                                        <p:attrNameLst>
                                          <p:attrName>ppt_x</p:attrName>
                                        </p:attrNameLst>
                                      </p:cBhvr>
                                      <p:tavLst>
                                        <p:tav tm="0">
                                          <p:val>
                                            <p:strVal val="#ppt_x-.2"/>
                                          </p:val>
                                        </p:tav>
                                        <p:tav tm="100000">
                                          <p:val>
                                            <p:strVal val="#ppt_x"/>
                                          </p:val>
                                        </p:tav>
                                      </p:tavLst>
                                    </p:anim>
                                    <p:anim calcmode="lin" valueType="num">
                                      <p:cBhvr>
                                        <p:cTn id="88"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89" dur="10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wipe(down)">
                                      <p:cBhvr>
                                        <p:cTn id="94" dur="580">
                                          <p:stCondLst>
                                            <p:cond delay="0"/>
                                          </p:stCondLst>
                                        </p:cTn>
                                        <p:tgtEl>
                                          <p:spTgt spid="77"/>
                                        </p:tgtEl>
                                      </p:cBhvr>
                                    </p:animEffect>
                                    <p:anim calcmode="lin" valueType="num">
                                      <p:cBhvr>
                                        <p:cTn id="95"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00" dur="26">
                                          <p:stCondLst>
                                            <p:cond delay="650"/>
                                          </p:stCondLst>
                                        </p:cTn>
                                        <p:tgtEl>
                                          <p:spTgt spid="77"/>
                                        </p:tgtEl>
                                      </p:cBhvr>
                                      <p:to x="100000" y="60000"/>
                                    </p:animScale>
                                    <p:animScale>
                                      <p:cBhvr>
                                        <p:cTn id="101" dur="166" decel="50000">
                                          <p:stCondLst>
                                            <p:cond delay="676"/>
                                          </p:stCondLst>
                                        </p:cTn>
                                        <p:tgtEl>
                                          <p:spTgt spid="77"/>
                                        </p:tgtEl>
                                      </p:cBhvr>
                                      <p:to x="100000" y="100000"/>
                                    </p:animScale>
                                    <p:animScale>
                                      <p:cBhvr>
                                        <p:cTn id="102" dur="26">
                                          <p:stCondLst>
                                            <p:cond delay="1312"/>
                                          </p:stCondLst>
                                        </p:cTn>
                                        <p:tgtEl>
                                          <p:spTgt spid="77"/>
                                        </p:tgtEl>
                                      </p:cBhvr>
                                      <p:to x="100000" y="80000"/>
                                    </p:animScale>
                                    <p:animScale>
                                      <p:cBhvr>
                                        <p:cTn id="103" dur="166" decel="50000">
                                          <p:stCondLst>
                                            <p:cond delay="1338"/>
                                          </p:stCondLst>
                                        </p:cTn>
                                        <p:tgtEl>
                                          <p:spTgt spid="77"/>
                                        </p:tgtEl>
                                      </p:cBhvr>
                                      <p:to x="100000" y="100000"/>
                                    </p:animScale>
                                    <p:animScale>
                                      <p:cBhvr>
                                        <p:cTn id="104" dur="26">
                                          <p:stCondLst>
                                            <p:cond delay="1642"/>
                                          </p:stCondLst>
                                        </p:cTn>
                                        <p:tgtEl>
                                          <p:spTgt spid="77"/>
                                        </p:tgtEl>
                                      </p:cBhvr>
                                      <p:to x="100000" y="90000"/>
                                    </p:animScale>
                                    <p:animScale>
                                      <p:cBhvr>
                                        <p:cTn id="105" dur="166" decel="50000">
                                          <p:stCondLst>
                                            <p:cond delay="1668"/>
                                          </p:stCondLst>
                                        </p:cTn>
                                        <p:tgtEl>
                                          <p:spTgt spid="77"/>
                                        </p:tgtEl>
                                      </p:cBhvr>
                                      <p:to x="100000" y="100000"/>
                                    </p:animScale>
                                    <p:animScale>
                                      <p:cBhvr>
                                        <p:cTn id="106" dur="26">
                                          <p:stCondLst>
                                            <p:cond delay="1808"/>
                                          </p:stCondLst>
                                        </p:cTn>
                                        <p:tgtEl>
                                          <p:spTgt spid="77"/>
                                        </p:tgtEl>
                                      </p:cBhvr>
                                      <p:to x="100000" y="95000"/>
                                    </p:animScale>
                                    <p:animScale>
                                      <p:cBhvr>
                                        <p:cTn id="107" dur="166" decel="50000">
                                          <p:stCondLst>
                                            <p:cond delay="1834"/>
                                          </p:stCondLst>
                                        </p:cTn>
                                        <p:tgtEl>
                                          <p:spTgt spid="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1" grpId="0"/>
      <p:bldP spid="72" grpId="0"/>
      <p:bldP spid="73"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5867400" cy="1600200"/>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bn-BD" sz="5400" dirty="0" smtClean="0">
                <a:latin typeface="NikoshBAN" pitchFamily="2" charset="0"/>
                <a:cs typeface="NikoshBAN" pitchFamily="2" charset="0"/>
              </a:rPr>
              <a:t> </a:t>
            </a:r>
            <a:r>
              <a:rPr lang="bn-IN" sz="5400" dirty="0" smtClean="0">
                <a:latin typeface="NikoshBAN" pitchFamily="2" charset="0"/>
                <a:cs typeface="NikoshBAN" pitchFamily="2" charset="0"/>
              </a:rPr>
              <a:t>ইন্টারনেট (</a:t>
            </a:r>
            <a:r>
              <a:rPr lang="bn-BD" sz="5400" dirty="0" smtClean="0">
                <a:latin typeface="NikoshBAN" pitchFamily="2" charset="0"/>
                <a:cs typeface="NikoshBAN" pitchFamily="2" charset="0"/>
              </a:rPr>
              <a:t>Internet</a:t>
            </a:r>
            <a:r>
              <a:rPr lang="bn-IN" sz="5400" dirty="0" smtClean="0">
                <a:latin typeface="NikoshBAN" pitchFamily="2" charset="0"/>
                <a:cs typeface="NikoshBAN" pitchFamily="2" charset="0"/>
              </a:rPr>
              <a:t>)</a:t>
            </a:r>
            <a:endParaRPr lang="en-US" sz="5400" dirty="0">
              <a:latin typeface="NikoshBAN" pitchFamily="2" charset="0"/>
              <a:cs typeface="NikoshBAN" pitchFamily="2" charset="0"/>
            </a:endParaRPr>
          </a:p>
        </p:txBody>
      </p:sp>
      <p:sp>
        <p:nvSpPr>
          <p:cNvPr id="3" name="Content Placeholder 2"/>
          <p:cNvSpPr>
            <a:spLocks noGrp="1"/>
          </p:cNvSpPr>
          <p:nvPr>
            <p:ph idx="1"/>
          </p:nvPr>
        </p:nvSpPr>
        <p:spPr>
          <a:xfrm>
            <a:off x="76200" y="2133600"/>
            <a:ext cx="9067800" cy="4343400"/>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bn-BD" sz="4000" dirty="0" smtClean="0">
                <a:latin typeface="NikoshBAN" pitchFamily="2" charset="0"/>
                <a:cs typeface="NikoshBAN" pitchFamily="2" charset="0"/>
              </a:rPr>
              <a:t>Internet</a:t>
            </a:r>
            <a:r>
              <a:rPr lang="bn-IN" sz="4000" dirty="0" smtClean="0">
                <a:latin typeface="NikoshBAN" pitchFamily="2" charset="0"/>
                <a:cs typeface="NikoshBAN" pitchFamily="2" charset="0"/>
              </a:rPr>
              <a:t> হচ্ছে পরস্পরের সাথে সংযুক্ত থাকা অসংখ্য </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C</a:t>
            </a:r>
            <a:r>
              <a:rPr lang="bn-BD" sz="4000" dirty="0" smtClean="0">
                <a:latin typeface="NikoshBAN" pitchFamily="2" charset="0"/>
                <a:cs typeface="NikoshBAN" pitchFamily="2" charset="0"/>
              </a:rPr>
              <a:t>omputer</a:t>
            </a:r>
            <a:r>
              <a:rPr lang="bn-IN" sz="4000" dirty="0" smtClean="0">
                <a:latin typeface="NikoshBAN" pitchFamily="2" charset="0"/>
                <a:cs typeface="NikoshBAN" pitchFamily="2" charset="0"/>
              </a:rPr>
              <a:t>-এর গ্লোবাল </a:t>
            </a:r>
            <a:r>
              <a:rPr lang="bn-BD" sz="4000" dirty="0" smtClean="0">
                <a:latin typeface="NikoshBAN" pitchFamily="2" charset="0"/>
                <a:cs typeface="NikoshBAN" pitchFamily="2" charset="0"/>
              </a:rPr>
              <a:t>Network. </a:t>
            </a:r>
            <a:r>
              <a:rPr lang="bn-IN" sz="4000" dirty="0" smtClean="0">
                <a:latin typeface="NikoshBAN" pitchFamily="2" charset="0"/>
                <a:cs typeface="NikoshBAN" pitchFamily="2" charset="0"/>
              </a:rPr>
              <a:t>বিশ্বব্যাপী ছড়িয়ে থাকা অসংখ্য </a:t>
            </a:r>
            <a:r>
              <a:rPr lang="en-US" sz="4000" dirty="0" smtClean="0">
                <a:latin typeface="NikoshBAN" pitchFamily="2" charset="0"/>
                <a:cs typeface="NikoshBAN" pitchFamily="2" charset="0"/>
              </a:rPr>
              <a:t>C</a:t>
            </a:r>
            <a:r>
              <a:rPr lang="bn-BD" sz="4000" dirty="0" smtClean="0">
                <a:latin typeface="NikoshBAN" pitchFamily="2" charset="0"/>
                <a:cs typeface="NikoshBAN" pitchFamily="2" charset="0"/>
              </a:rPr>
              <a:t>omputer</a:t>
            </a:r>
            <a:r>
              <a:rPr lang="bn-IN" sz="4000" dirty="0" smtClean="0">
                <a:latin typeface="NikoshBAN" pitchFamily="2" charset="0"/>
                <a:cs typeface="NikoshBAN" pitchFamily="2" charset="0"/>
              </a:rPr>
              <a:t>-এর মধ্যে যে আন্ত:সম্পর্ক বা যোগাযোগের ব্যবস্থা সেটিই</a:t>
            </a:r>
            <a:r>
              <a:rPr lang="bn-BD" sz="4000" dirty="0" smtClean="0">
                <a:latin typeface="NikoshBAN" pitchFamily="2" charset="0"/>
                <a:cs typeface="NikoshBAN" pitchFamily="2" charset="0"/>
              </a:rPr>
              <a:t> Internet</a:t>
            </a:r>
            <a:r>
              <a:rPr lang="bn-IN" sz="4000" dirty="0" smtClean="0">
                <a:latin typeface="NikoshBAN" pitchFamily="2" charset="0"/>
                <a:cs typeface="NikoshBAN" pitchFamily="2" charset="0"/>
              </a:rPr>
              <a:t> নামে পরিচিত।</a:t>
            </a:r>
            <a:endParaRPr lang="en-US" sz="4000" dirty="0" smtClean="0">
              <a:latin typeface="NikoshBAN" pitchFamily="2" charset="0"/>
              <a:cs typeface="NikoshBAN" pitchFamily="2" charset="0"/>
            </a:endParaRPr>
          </a:p>
          <a:p>
            <a:pPr algn="just"/>
            <a:r>
              <a:rPr lang="bn-BD" sz="4000" dirty="0" smtClean="0">
                <a:latin typeface="NikoshBAN" pitchFamily="2" charset="0"/>
                <a:cs typeface="NikoshBAN" pitchFamily="2" charset="0"/>
              </a:rPr>
              <a:t>সংক্ষেপে Internet</a:t>
            </a:r>
            <a:r>
              <a:rPr lang="bn-IN" sz="4000" dirty="0" smtClean="0">
                <a:latin typeface="NikoshBAN" pitchFamily="2" charset="0"/>
                <a:cs typeface="NikoshBAN" pitchFamily="2" charset="0"/>
              </a:rPr>
              <a:t> হচ্ছে</a:t>
            </a:r>
            <a:r>
              <a:rPr lang="bn-BD" sz="4000" dirty="0" smtClean="0">
                <a:latin typeface="NikoshBAN" pitchFamily="2" charset="0"/>
                <a:cs typeface="NikoshBAN" pitchFamily="2" charset="0"/>
              </a:rPr>
              <a:t> Network সমূহের Network</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   </a:t>
            </a:r>
          </a:p>
          <a:p>
            <a:pPr algn="just">
              <a:buNone/>
            </a:pPr>
            <a:endParaRPr lang="en-US" sz="4000" dirty="0">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80">
                                          <p:stCondLst>
                                            <p:cond delay="0"/>
                                          </p:stCondLst>
                                        </p:cTn>
                                        <p:tgtEl>
                                          <p:spTgt spid="3">
                                            <p:bg/>
                                          </p:spTgt>
                                        </p:tgtEl>
                                      </p:cBhvr>
                                    </p:animEffect>
                                    <p:anim calcmode="lin" valueType="num">
                                      <p:cBhvr>
                                        <p:cTn id="2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bg/>
                                          </p:spTgt>
                                        </p:tgtEl>
                                      </p:cBhvr>
                                      <p:to x="100000" y="60000"/>
                                    </p:animScale>
                                    <p:animScale>
                                      <p:cBhvr>
                                        <p:cTn id="32" dur="166" decel="50000">
                                          <p:stCondLst>
                                            <p:cond delay="676"/>
                                          </p:stCondLst>
                                        </p:cTn>
                                        <p:tgtEl>
                                          <p:spTgt spid="3">
                                            <p:bg/>
                                          </p:spTgt>
                                        </p:tgtEl>
                                      </p:cBhvr>
                                      <p:to x="100000" y="100000"/>
                                    </p:animScale>
                                    <p:animScale>
                                      <p:cBhvr>
                                        <p:cTn id="33" dur="26">
                                          <p:stCondLst>
                                            <p:cond delay="1312"/>
                                          </p:stCondLst>
                                        </p:cTn>
                                        <p:tgtEl>
                                          <p:spTgt spid="3">
                                            <p:bg/>
                                          </p:spTgt>
                                        </p:tgtEl>
                                      </p:cBhvr>
                                      <p:to x="100000" y="80000"/>
                                    </p:animScale>
                                    <p:animScale>
                                      <p:cBhvr>
                                        <p:cTn id="34" dur="166" decel="50000">
                                          <p:stCondLst>
                                            <p:cond delay="1338"/>
                                          </p:stCondLst>
                                        </p:cTn>
                                        <p:tgtEl>
                                          <p:spTgt spid="3">
                                            <p:bg/>
                                          </p:spTgt>
                                        </p:tgtEl>
                                      </p:cBhvr>
                                      <p:to x="100000" y="100000"/>
                                    </p:animScale>
                                    <p:animScale>
                                      <p:cBhvr>
                                        <p:cTn id="35" dur="26">
                                          <p:stCondLst>
                                            <p:cond delay="1642"/>
                                          </p:stCondLst>
                                        </p:cTn>
                                        <p:tgtEl>
                                          <p:spTgt spid="3">
                                            <p:bg/>
                                          </p:spTgt>
                                        </p:tgtEl>
                                      </p:cBhvr>
                                      <p:to x="100000" y="90000"/>
                                    </p:animScale>
                                    <p:animScale>
                                      <p:cBhvr>
                                        <p:cTn id="36" dur="166" decel="50000">
                                          <p:stCondLst>
                                            <p:cond delay="1668"/>
                                          </p:stCondLst>
                                        </p:cTn>
                                        <p:tgtEl>
                                          <p:spTgt spid="3">
                                            <p:bg/>
                                          </p:spTgt>
                                        </p:tgtEl>
                                      </p:cBhvr>
                                      <p:to x="100000" y="100000"/>
                                    </p:animScale>
                                    <p:animScale>
                                      <p:cBhvr>
                                        <p:cTn id="37" dur="26">
                                          <p:stCondLst>
                                            <p:cond delay="1808"/>
                                          </p:stCondLst>
                                        </p:cTn>
                                        <p:tgtEl>
                                          <p:spTgt spid="3">
                                            <p:bg/>
                                          </p:spTgt>
                                        </p:tgtEl>
                                      </p:cBhvr>
                                      <p:to x="100000" y="95000"/>
                                    </p:animScale>
                                    <p:animScale>
                                      <p:cBhvr>
                                        <p:cTn id="38" dur="166" decel="50000">
                                          <p:stCondLst>
                                            <p:cond delay="1834"/>
                                          </p:stCondLst>
                                        </p:cTn>
                                        <p:tgtEl>
                                          <p:spTgt spid="3">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580">
                                          <p:stCondLst>
                                            <p:cond delay="0"/>
                                          </p:stCondLst>
                                        </p:cTn>
                                        <p:tgtEl>
                                          <p:spTgt spid="3">
                                            <p:txEl>
                                              <p:pRg st="0" end="0"/>
                                            </p:txEl>
                                          </p:spTgt>
                                        </p:tgtEl>
                                      </p:cBhvr>
                                    </p:animEffect>
                                    <p:anim calcmode="lin" valueType="num">
                                      <p:cBhvr>
                                        <p:cTn id="4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0" end="0"/>
                                            </p:txEl>
                                          </p:spTgt>
                                        </p:tgtEl>
                                      </p:cBhvr>
                                      <p:to x="100000" y="60000"/>
                                    </p:animScale>
                                    <p:animScale>
                                      <p:cBhvr>
                                        <p:cTn id="50" dur="166" decel="50000">
                                          <p:stCondLst>
                                            <p:cond delay="676"/>
                                          </p:stCondLst>
                                        </p:cTn>
                                        <p:tgtEl>
                                          <p:spTgt spid="3">
                                            <p:txEl>
                                              <p:pRg st="0" end="0"/>
                                            </p:txEl>
                                          </p:spTgt>
                                        </p:tgtEl>
                                      </p:cBhvr>
                                      <p:to x="100000" y="100000"/>
                                    </p:animScale>
                                    <p:animScale>
                                      <p:cBhvr>
                                        <p:cTn id="51" dur="26">
                                          <p:stCondLst>
                                            <p:cond delay="1312"/>
                                          </p:stCondLst>
                                        </p:cTn>
                                        <p:tgtEl>
                                          <p:spTgt spid="3">
                                            <p:txEl>
                                              <p:pRg st="0" end="0"/>
                                            </p:txEl>
                                          </p:spTgt>
                                        </p:tgtEl>
                                      </p:cBhvr>
                                      <p:to x="100000" y="80000"/>
                                    </p:animScale>
                                    <p:animScale>
                                      <p:cBhvr>
                                        <p:cTn id="52" dur="166" decel="50000">
                                          <p:stCondLst>
                                            <p:cond delay="1338"/>
                                          </p:stCondLst>
                                        </p:cTn>
                                        <p:tgtEl>
                                          <p:spTgt spid="3">
                                            <p:txEl>
                                              <p:pRg st="0" end="0"/>
                                            </p:txEl>
                                          </p:spTgt>
                                        </p:tgtEl>
                                      </p:cBhvr>
                                      <p:to x="100000" y="100000"/>
                                    </p:animScale>
                                    <p:animScale>
                                      <p:cBhvr>
                                        <p:cTn id="53" dur="26">
                                          <p:stCondLst>
                                            <p:cond delay="1642"/>
                                          </p:stCondLst>
                                        </p:cTn>
                                        <p:tgtEl>
                                          <p:spTgt spid="3">
                                            <p:txEl>
                                              <p:pRg st="0" end="0"/>
                                            </p:txEl>
                                          </p:spTgt>
                                        </p:tgtEl>
                                      </p:cBhvr>
                                      <p:to x="100000" y="90000"/>
                                    </p:animScale>
                                    <p:animScale>
                                      <p:cBhvr>
                                        <p:cTn id="54" dur="166" decel="50000">
                                          <p:stCondLst>
                                            <p:cond delay="1668"/>
                                          </p:stCondLst>
                                        </p:cTn>
                                        <p:tgtEl>
                                          <p:spTgt spid="3">
                                            <p:txEl>
                                              <p:pRg st="0" end="0"/>
                                            </p:txEl>
                                          </p:spTgt>
                                        </p:tgtEl>
                                      </p:cBhvr>
                                      <p:to x="100000" y="100000"/>
                                    </p:animScale>
                                    <p:animScale>
                                      <p:cBhvr>
                                        <p:cTn id="55" dur="26">
                                          <p:stCondLst>
                                            <p:cond delay="1808"/>
                                          </p:stCondLst>
                                        </p:cTn>
                                        <p:tgtEl>
                                          <p:spTgt spid="3">
                                            <p:txEl>
                                              <p:pRg st="0" end="0"/>
                                            </p:txEl>
                                          </p:spTgt>
                                        </p:tgtEl>
                                      </p:cBhvr>
                                      <p:to x="100000" y="95000"/>
                                    </p:animScale>
                                    <p:animScale>
                                      <p:cBhvr>
                                        <p:cTn id="56" dur="166" decel="50000">
                                          <p:stCondLst>
                                            <p:cond delay="1834"/>
                                          </p:stCondLst>
                                        </p:cTn>
                                        <p:tgtEl>
                                          <p:spTgt spid="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wipe(down)">
                                      <p:cBhvr>
                                        <p:cTn id="61" dur="580">
                                          <p:stCondLst>
                                            <p:cond delay="0"/>
                                          </p:stCondLst>
                                        </p:cTn>
                                        <p:tgtEl>
                                          <p:spTgt spid="3">
                                            <p:txEl>
                                              <p:pRg st="1" end="1"/>
                                            </p:txEl>
                                          </p:spTgt>
                                        </p:tgtEl>
                                      </p:cBhvr>
                                    </p:animEffect>
                                    <p:anim calcmode="lin" valueType="num">
                                      <p:cBhvr>
                                        <p:cTn id="6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1" end="1"/>
                                            </p:txEl>
                                          </p:spTgt>
                                        </p:tgtEl>
                                      </p:cBhvr>
                                      <p:to x="100000" y="60000"/>
                                    </p:animScale>
                                    <p:animScale>
                                      <p:cBhvr>
                                        <p:cTn id="68" dur="166" decel="50000">
                                          <p:stCondLst>
                                            <p:cond delay="676"/>
                                          </p:stCondLst>
                                        </p:cTn>
                                        <p:tgtEl>
                                          <p:spTgt spid="3">
                                            <p:txEl>
                                              <p:pRg st="1" end="1"/>
                                            </p:txEl>
                                          </p:spTgt>
                                        </p:tgtEl>
                                      </p:cBhvr>
                                      <p:to x="100000" y="100000"/>
                                    </p:animScale>
                                    <p:animScale>
                                      <p:cBhvr>
                                        <p:cTn id="69" dur="26">
                                          <p:stCondLst>
                                            <p:cond delay="1312"/>
                                          </p:stCondLst>
                                        </p:cTn>
                                        <p:tgtEl>
                                          <p:spTgt spid="3">
                                            <p:txEl>
                                              <p:pRg st="1" end="1"/>
                                            </p:txEl>
                                          </p:spTgt>
                                        </p:tgtEl>
                                      </p:cBhvr>
                                      <p:to x="100000" y="80000"/>
                                    </p:animScale>
                                    <p:animScale>
                                      <p:cBhvr>
                                        <p:cTn id="70" dur="166" decel="50000">
                                          <p:stCondLst>
                                            <p:cond delay="1338"/>
                                          </p:stCondLst>
                                        </p:cTn>
                                        <p:tgtEl>
                                          <p:spTgt spid="3">
                                            <p:txEl>
                                              <p:pRg st="1" end="1"/>
                                            </p:txEl>
                                          </p:spTgt>
                                        </p:tgtEl>
                                      </p:cBhvr>
                                      <p:to x="100000" y="100000"/>
                                    </p:animScale>
                                    <p:animScale>
                                      <p:cBhvr>
                                        <p:cTn id="71" dur="26">
                                          <p:stCondLst>
                                            <p:cond delay="1642"/>
                                          </p:stCondLst>
                                        </p:cTn>
                                        <p:tgtEl>
                                          <p:spTgt spid="3">
                                            <p:txEl>
                                              <p:pRg st="1" end="1"/>
                                            </p:txEl>
                                          </p:spTgt>
                                        </p:tgtEl>
                                      </p:cBhvr>
                                      <p:to x="100000" y="90000"/>
                                    </p:animScale>
                                    <p:animScale>
                                      <p:cBhvr>
                                        <p:cTn id="72" dur="166" decel="50000">
                                          <p:stCondLst>
                                            <p:cond delay="1668"/>
                                          </p:stCondLst>
                                        </p:cTn>
                                        <p:tgtEl>
                                          <p:spTgt spid="3">
                                            <p:txEl>
                                              <p:pRg st="1" end="1"/>
                                            </p:txEl>
                                          </p:spTgt>
                                        </p:tgtEl>
                                      </p:cBhvr>
                                      <p:to x="100000" y="100000"/>
                                    </p:animScale>
                                    <p:animScale>
                                      <p:cBhvr>
                                        <p:cTn id="73" dur="26">
                                          <p:stCondLst>
                                            <p:cond delay="1808"/>
                                          </p:stCondLst>
                                        </p:cTn>
                                        <p:tgtEl>
                                          <p:spTgt spid="3">
                                            <p:txEl>
                                              <p:pRg st="1" end="1"/>
                                            </p:txEl>
                                          </p:spTgt>
                                        </p:tgtEl>
                                      </p:cBhvr>
                                      <p:to x="100000" y="95000"/>
                                    </p:animScale>
                                    <p:animScale>
                                      <p:cBhvr>
                                        <p:cTn id="7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p:nvPr/>
        </p:nvGrpSpPr>
        <p:grpSpPr>
          <a:xfrm>
            <a:off x="381000" y="2057401"/>
            <a:ext cx="4114800" cy="4419600"/>
            <a:chOff x="381000" y="2057401"/>
            <a:chExt cx="4114800" cy="4419600"/>
          </a:xfrm>
        </p:grpSpPr>
        <p:grpSp>
          <p:nvGrpSpPr>
            <p:cNvPr id="5" name="Group 4"/>
            <p:cNvGrpSpPr/>
            <p:nvPr/>
          </p:nvGrpSpPr>
          <p:grpSpPr>
            <a:xfrm>
              <a:off x="381000" y="2057401"/>
              <a:ext cx="4114800" cy="4419600"/>
              <a:chOff x="381000" y="2017693"/>
              <a:chExt cx="4114800" cy="4840307"/>
            </a:xfrm>
          </p:grpSpPr>
          <p:pic>
            <p:nvPicPr>
              <p:cNvPr id="1026" name="Picture 2" descr="C:\Documents and Settings\ConnectingClassRoom\Desktop\Personal Presentation\2011-09-05-17-39-46-087488100-untitled-2.jpg"/>
              <p:cNvPicPr>
                <a:picLocks noChangeAspect="1" noChangeArrowheads="1"/>
              </p:cNvPicPr>
              <p:nvPr/>
            </p:nvPicPr>
            <p:blipFill>
              <a:blip r:embed="rId2"/>
              <a:srcRect/>
              <a:stretch>
                <a:fillRect/>
              </a:stretch>
            </p:blipFill>
            <p:spPr bwMode="auto">
              <a:xfrm>
                <a:off x="533400" y="2971800"/>
                <a:ext cx="3733800" cy="3886200"/>
              </a:xfrm>
              <a:prstGeom prst="rect">
                <a:avLst/>
              </a:prstGeom>
              <a:noFill/>
            </p:spPr>
          </p:pic>
          <p:sp>
            <p:nvSpPr>
              <p:cNvPr id="4" name="TextBox 3"/>
              <p:cNvSpPr txBox="1"/>
              <p:nvPr/>
            </p:nvSpPr>
            <p:spPr>
              <a:xfrm>
                <a:off x="381000" y="2017693"/>
                <a:ext cx="4114800" cy="1044930"/>
              </a:xfrm>
              <a:prstGeom prst="rect">
                <a:avLst/>
              </a:prstGeom>
              <a:solidFill>
                <a:schemeClr val="accent1"/>
              </a:solidFill>
            </p:spPr>
            <p:txBody>
              <a:bodyPr wrap="square" rtlCol="0">
                <a:spAutoFit/>
              </a:bodyPr>
              <a:lstStyle/>
              <a:p>
                <a:pPr algn="ctr"/>
                <a:r>
                  <a:rPr lang="bn-BD" sz="3200" dirty="0" smtClean="0">
                    <a:latin typeface="NikoshBAN" pitchFamily="2" charset="0"/>
                    <a:cs typeface="NikoshBAN" pitchFamily="2" charset="0"/>
                  </a:rPr>
                  <a:t>মেসার্স </a:t>
                </a:r>
                <a:r>
                  <a:rPr lang="bn-BD" sz="3200" dirty="0" smtClean="0">
                    <a:latin typeface="NikoshBAN" pitchFamily="2" charset="0"/>
                    <a:cs typeface="NikoshBAN" pitchFamily="2" charset="0"/>
                  </a:rPr>
                  <a:t>নূহা</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ক্লথ  </a:t>
                </a:r>
                <a:r>
                  <a:rPr lang="bn-BD" sz="3200" dirty="0" smtClean="0">
                    <a:latin typeface="NikoshBAN" pitchFamily="2" charset="0"/>
                    <a:cs typeface="NikoshBAN" pitchFamily="2" charset="0"/>
                  </a:rPr>
                  <a:t>ষ্টোর </a:t>
                </a:r>
                <a:endParaRPr lang="bn-BD" sz="32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এখনে </a:t>
                </a:r>
                <a:r>
                  <a:rPr lang="bn-BD" sz="2400" dirty="0" smtClean="0">
                    <a:latin typeface="NikoshBAN" pitchFamily="2" charset="0"/>
                    <a:cs typeface="NikoshBAN" pitchFamily="2" charset="0"/>
                  </a:rPr>
                  <a:t>বেনারশি/কাতান </a:t>
                </a:r>
                <a:r>
                  <a:rPr lang="bn-BD" sz="2400" dirty="0" smtClean="0">
                    <a:latin typeface="NikoshBAN" pitchFamily="2" charset="0"/>
                    <a:cs typeface="NikoshBAN" pitchFamily="2" charset="0"/>
                  </a:rPr>
                  <a:t>শাড়ি </a:t>
                </a:r>
                <a:r>
                  <a:rPr lang="bn-BD" sz="2400" dirty="0" smtClean="0">
                    <a:latin typeface="NikoshBAN" pitchFamily="2" charset="0"/>
                    <a:cs typeface="NikoshBAN" pitchFamily="2" charset="0"/>
                  </a:rPr>
                  <a:t>পাওয়া য়ায়</a:t>
                </a:r>
                <a:r>
                  <a:rPr lang="bn-BD" sz="2400" dirty="0" smtClean="0">
                    <a:latin typeface="NikoshBAN" pitchFamily="2" charset="0"/>
                    <a:cs typeface="NikoshBAN" pitchFamily="2" charset="0"/>
                  </a:rPr>
                  <a:t>।</a:t>
                </a:r>
                <a:endParaRPr lang="en-US" dirty="0">
                  <a:latin typeface="NikoshBAN" pitchFamily="2" charset="0"/>
                  <a:cs typeface="NikoshBAN" pitchFamily="2" charset="0"/>
                </a:endParaRPr>
              </a:p>
            </p:txBody>
          </p:sp>
        </p:grpSp>
        <p:sp>
          <p:nvSpPr>
            <p:cNvPr id="21" name="Rounded Rectangle 20"/>
            <p:cNvSpPr/>
            <p:nvPr/>
          </p:nvSpPr>
          <p:spPr>
            <a:xfrm>
              <a:off x="457200" y="2590800"/>
              <a:ext cx="3962400"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19"/>
          <p:cNvGrpSpPr/>
          <p:nvPr/>
        </p:nvGrpSpPr>
        <p:grpSpPr>
          <a:xfrm>
            <a:off x="533400" y="228600"/>
            <a:ext cx="1391478" cy="1524000"/>
            <a:chOff x="533400" y="228600"/>
            <a:chExt cx="1391478" cy="1524000"/>
          </a:xfrm>
        </p:grpSpPr>
        <p:pic>
          <p:nvPicPr>
            <p:cNvPr id="2" name="Picture 2" descr="C:\Documents and Settings\ConnectingClassRoom\Desktop\Personal Presentation\Picture 7.png"/>
            <p:cNvPicPr>
              <a:picLocks noChangeAspect="1" noChangeArrowheads="1"/>
            </p:cNvPicPr>
            <p:nvPr/>
          </p:nvPicPr>
          <p:blipFill>
            <a:blip r:embed="rId3"/>
            <a:srcRect l="26415" t="24096" r="58491" b="44579"/>
            <a:stretch>
              <a:fillRect/>
            </a:stretch>
          </p:blipFill>
          <p:spPr bwMode="auto">
            <a:xfrm>
              <a:off x="533400" y="228600"/>
              <a:ext cx="1391478" cy="1524000"/>
            </a:xfrm>
            <a:prstGeom prst="rect">
              <a:avLst/>
            </a:prstGeom>
            <a:noFill/>
          </p:spPr>
        </p:pic>
        <p:sp>
          <p:nvSpPr>
            <p:cNvPr id="23" name="Rectangle 22"/>
            <p:cNvSpPr/>
            <p:nvPr/>
          </p:nvSpPr>
          <p:spPr>
            <a:xfrm>
              <a:off x="924180" y="304800"/>
              <a:ext cx="762000" cy="415498"/>
            </a:xfrm>
            <a:prstGeom prst="rect">
              <a:avLst/>
            </a:prstGeom>
          </p:spPr>
          <p:txBody>
            <a:bodyPr wrap="square">
              <a:spAutoFit/>
            </a:bodyPr>
            <a:lstStyle/>
            <a:p>
              <a:pPr algn="ctr"/>
              <a:r>
                <a:rPr lang="bn-BD" sz="700" dirty="0" smtClean="0">
                  <a:solidFill>
                    <a:srgbClr val="FF0000"/>
                  </a:solidFill>
                  <a:latin typeface="NikoshBAN" pitchFamily="2" charset="0"/>
                  <a:cs typeface="NikoshBAN" pitchFamily="2" charset="0"/>
                </a:rPr>
                <a:t>২০১৩ শিক্ষাবর্ষে বি,ড  কোর্সে </a:t>
              </a:r>
            </a:p>
            <a:p>
              <a:pPr algn="ctr"/>
              <a:r>
                <a:rPr lang="bn-BD" sz="700" dirty="0" smtClean="0">
                  <a:solidFill>
                    <a:srgbClr val="FF0000"/>
                  </a:solidFill>
                  <a:latin typeface="NikoshBAN" pitchFamily="2" charset="0"/>
                  <a:cs typeface="NikoshBAN" pitchFamily="2" charset="0"/>
                </a:rPr>
                <a:t> ভর্তি চলছে</a:t>
              </a:r>
              <a:endParaRPr lang="en-US" sz="1100" dirty="0">
                <a:solidFill>
                  <a:srgbClr val="FF0000"/>
                </a:solidFill>
                <a:latin typeface="NikoshBAN" pitchFamily="2" charset="0"/>
                <a:cs typeface="NikoshBAN" pitchFamily="2" charset="0"/>
              </a:endParaRPr>
            </a:p>
          </p:txBody>
        </p:sp>
      </p:grpSp>
      <p:sp>
        <p:nvSpPr>
          <p:cNvPr id="6" name="Right Arrow 5"/>
          <p:cNvSpPr/>
          <p:nvPr/>
        </p:nvSpPr>
        <p:spPr>
          <a:xfrm>
            <a:off x="0" y="2667000"/>
            <a:ext cx="533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Documents and Settings\ConnectingClassRoom\Desktop\DSC06133.JPG"/>
          <p:cNvPicPr>
            <a:picLocks noChangeAspect="1" noChangeArrowheads="1"/>
          </p:cNvPicPr>
          <p:nvPr/>
        </p:nvPicPr>
        <p:blipFill>
          <a:blip r:embed="rId4"/>
          <a:srcRect/>
          <a:stretch>
            <a:fillRect/>
          </a:stretch>
        </p:blipFill>
        <p:spPr bwMode="auto">
          <a:xfrm>
            <a:off x="4572000" y="1905000"/>
            <a:ext cx="4038600" cy="4572000"/>
          </a:xfrm>
          <a:prstGeom prst="rect">
            <a:avLst/>
          </a:prstGeom>
          <a:noFill/>
        </p:spPr>
      </p:pic>
      <p:pic>
        <p:nvPicPr>
          <p:cNvPr id="9" name="Picture 2" descr="C:\Documents and Settings\ConnectingClassRoom\Desktop\Personal Presentation\platform_connection_PA_md_wm.gif"/>
          <p:cNvPicPr>
            <a:picLocks noChangeAspect="1" noChangeArrowheads="1" noCrop="1"/>
          </p:cNvPicPr>
          <p:nvPr/>
        </p:nvPicPr>
        <p:blipFill>
          <a:blip r:embed="rId5"/>
          <a:srcRect/>
          <a:stretch>
            <a:fillRect/>
          </a:stretch>
        </p:blipFill>
        <p:spPr bwMode="auto">
          <a:xfrm>
            <a:off x="7162800" y="147410"/>
            <a:ext cx="1524000" cy="1406072"/>
          </a:xfrm>
          <a:prstGeom prst="rect">
            <a:avLst/>
          </a:prstGeom>
          <a:noFill/>
        </p:spPr>
      </p:pic>
      <p:sp>
        <p:nvSpPr>
          <p:cNvPr id="10" name="Notched Right Arrow 9"/>
          <p:cNvSpPr/>
          <p:nvPr/>
        </p:nvSpPr>
        <p:spPr>
          <a:xfrm rot="17120632">
            <a:off x="5391285" y="2799962"/>
            <a:ext cx="3789349" cy="805738"/>
          </a:xfrm>
          <a:prstGeom prst="notched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7151881">
            <a:off x="5460628" y="2719430"/>
            <a:ext cx="3738387" cy="400110"/>
          </a:xfrm>
          <a:prstGeom prst="rect">
            <a:avLst/>
          </a:prstGeom>
          <a:noFill/>
        </p:spPr>
        <p:txBody>
          <a:bodyPr wrap="square" rtlCol="0">
            <a:spAutoFit/>
          </a:bodyPr>
          <a:lstStyle/>
          <a:p>
            <a:r>
              <a:rPr lang="bn-BD" sz="2000" b="1" dirty="0" smtClean="0">
                <a:solidFill>
                  <a:srgbClr val="00B050"/>
                </a:solidFill>
                <a:latin typeface="NikoshBAN" pitchFamily="2" charset="0"/>
                <a:cs typeface="NikoshBAN" pitchFamily="2" charset="0"/>
              </a:rPr>
              <a:t>বিভিন্ন</a:t>
            </a:r>
            <a:r>
              <a:rPr lang="bn-BD" sz="2000" b="1" dirty="0" smtClean="0">
                <a:solidFill>
                  <a:srgbClr val="00B050"/>
                </a:solidFill>
                <a:latin typeface="NikoshBAN" pitchFamily="2" charset="0"/>
                <a:cs typeface="NikoshBAN" pitchFamily="2" charset="0"/>
              </a:rPr>
              <a:t>  </a:t>
            </a:r>
            <a:r>
              <a:rPr lang="bn-BD" sz="2000" b="1" dirty="0" smtClean="0">
                <a:solidFill>
                  <a:srgbClr val="00B050"/>
                </a:solidFill>
                <a:latin typeface="NikoshBAN" pitchFamily="2" charset="0"/>
                <a:cs typeface="NikoshBAN" pitchFamily="2" charset="0"/>
              </a:rPr>
              <a:t>কোর্সে  ভর্তি চলছে</a:t>
            </a:r>
            <a:endParaRPr lang="en-US" sz="2000" b="1" dirty="0">
              <a:solidFill>
                <a:srgbClr val="00B050"/>
              </a:solidFill>
              <a:latin typeface="NikoshBAN" pitchFamily="2" charset="0"/>
              <a:cs typeface="NikoshBAN" pitchFamily="2" charset="0"/>
            </a:endParaRPr>
          </a:p>
        </p:txBody>
      </p:sp>
      <p:sp>
        <p:nvSpPr>
          <p:cNvPr id="16" name="Rectangle 15"/>
          <p:cNvSpPr/>
          <p:nvPr/>
        </p:nvSpPr>
        <p:spPr>
          <a:xfrm>
            <a:off x="2438400" y="628471"/>
            <a:ext cx="3810000" cy="120032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bn-BD" sz="2400" dirty="0" smtClean="0">
                <a:solidFill>
                  <a:schemeClr val="tx1"/>
                </a:solidFill>
                <a:latin typeface="NikoshBAN" pitchFamily="2" charset="0"/>
                <a:cs typeface="NikoshBAN" pitchFamily="2" charset="0"/>
              </a:rPr>
              <a:t>ইন্টারনেটে নিজের তথ্য অন্যের সামনে তুলে ধরার যে ব্যবস্থা নেওয়া হয়, তাকে ওয়েব সাইট বলে।</a:t>
            </a:r>
            <a:endParaRPr lang="en-US" sz="2400" dirty="0">
              <a:solidFill>
                <a:schemeClr val="tx1"/>
              </a:solidFill>
            </a:endParaRPr>
          </a:p>
        </p:txBody>
      </p:sp>
      <p:cxnSp>
        <p:nvCxnSpPr>
          <p:cNvPr id="18" name="Straight Arrow Connector 17"/>
          <p:cNvCxnSpPr/>
          <p:nvPr/>
        </p:nvCxnSpPr>
        <p:spPr>
          <a:xfrm rot="10800000">
            <a:off x="1600200" y="457200"/>
            <a:ext cx="61722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repeatCount="indefinite"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2000" fill="hold"/>
                                        <p:tgtEl>
                                          <p:spTgt spid="1027"/>
                                        </p:tgtEl>
                                        <p:attrNameLst>
                                          <p:attrName>ppt_w</p:attrName>
                                        </p:attrNameLst>
                                      </p:cBhvr>
                                      <p:tavLst>
                                        <p:tav tm="0">
                                          <p:val>
                                            <p:fltVal val="0"/>
                                          </p:val>
                                        </p:tav>
                                        <p:tav tm="100000">
                                          <p:val>
                                            <p:strVal val="#ppt_w"/>
                                          </p:val>
                                        </p:tav>
                                      </p:tavLst>
                                    </p:anim>
                                    <p:anim calcmode="lin" valueType="num">
                                      <p:cBhvr>
                                        <p:cTn id="21" dur="2000" fill="hold"/>
                                        <p:tgtEl>
                                          <p:spTgt spid="1027"/>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000" fill="hold"/>
                                        <p:tgtEl>
                                          <p:spTgt spid="11"/>
                                        </p:tgtEl>
                                        <p:attrNameLst>
                                          <p:attrName>ppt_w</p:attrName>
                                        </p:attrNameLst>
                                      </p:cBhvr>
                                      <p:tavLst>
                                        <p:tav tm="0">
                                          <p:val>
                                            <p:fltVal val="0"/>
                                          </p:val>
                                        </p:tav>
                                        <p:tav tm="100000">
                                          <p:val>
                                            <p:strVal val="#ppt_w"/>
                                          </p:val>
                                        </p:tav>
                                      </p:tavLst>
                                    </p:anim>
                                    <p:anim calcmode="lin" valueType="num">
                                      <p:cBhvr>
                                        <p:cTn id="27" dur="2000" fill="hold"/>
                                        <p:tgtEl>
                                          <p:spTgt spid="11"/>
                                        </p:tgtEl>
                                        <p:attrNameLst>
                                          <p:attrName>ppt_h</p:attrName>
                                        </p:attrNameLst>
                                      </p:cBhvr>
                                      <p:tavLst>
                                        <p:tav tm="0">
                                          <p:val>
                                            <p:fltVal val="0"/>
                                          </p:val>
                                        </p:tav>
                                        <p:tav tm="100000">
                                          <p:val>
                                            <p:strVal val="#ppt_h"/>
                                          </p:val>
                                        </p:tav>
                                      </p:tavLst>
                                    </p:anim>
                                    <p:anim calcmode="lin" valueType="num">
                                      <p:cBhvr>
                                        <p:cTn id="28" dur="2000" fill="hold"/>
                                        <p:tgtEl>
                                          <p:spTgt spid="11"/>
                                        </p:tgtEl>
                                        <p:attrNameLst>
                                          <p:attrName>style.rotation</p:attrName>
                                        </p:attrNameLst>
                                      </p:cBhvr>
                                      <p:tavLst>
                                        <p:tav tm="0">
                                          <p:val>
                                            <p:fltVal val="360"/>
                                          </p:val>
                                        </p:tav>
                                        <p:tav tm="100000">
                                          <p:val>
                                            <p:fltVal val="0"/>
                                          </p:val>
                                        </p:tav>
                                      </p:tavLst>
                                    </p:anim>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5" repeatCount="indefinite"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vertical)">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2000" fill="hold"/>
                                        <p:tgtEl>
                                          <p:spTgt spid="9"/>
                                        </p:tgtEl>
                                        <p:attrNameLst>
                                          <p:attrName>ppt_w</p:attrName>
                                        </p:attrNameLst>
                                      </p:cBhvr>
                                      <p:tavLst>
                                        <p:tav tm="0">
                                          <p:val>
                                            <p:fltVal val="0"/>
                                          </p:val>
                                        </p:tav>
                                        <p:tav tm="100000">
                                          <p:val>
                                            <p:strVal val="#ppt_w"/>
                                          </p:val>
                                        </p:tav>
                                      </p:tavLst>
                                    </p:anim>
                                    <p:anim calcmode="lin" valueType="num">
                                      <p:cBhvr>
                                        <p:cTn id="40" dur="2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2000" fill="hold"/>
                                        <p:tgtEl>
                                          <p:spTgt spid="7"/>
                                        </p:tgtEl>
                                        <p:attrNameLst>
                                          <p:attrName>ppt_x</p:attrName>
                                        </p:attrNameLst>
                                      </p:cBhvr>
                                      <p:tavLst>
                                        <p:tav tm="0">
                                          <p:val>
                                            <p:strVal val="1+#ppt_w/2"/>
                                          </p:val>
                                        </p:tav>
                                        <p:tav tm="100000">
                                          <p:val>
                                            <p:strVal val="#ppt_x"/>
                                          </p:val>
                                        </p:tav>
                                      </p:tavLst>
                                    </p:anim>
                                    <p:anim calcmode="lin" valueType="num">
                                      <p:cBhvr additive="base">
                                        <p:cTn id="4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repeatCount="indefinite"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2000" fill="hold"/>
                                        <p:tgtEl>
                                          <p:spTgt spid="16"/>
                                        </p:tgtEl>
                                        <p:attrNameLst>
                                          <p:attrName>ppt_w</p:attrName>
                                        </p:attrNameLst>
                                      </p:cBhvr>
                                      <p:tavLst>
                                        <p:tav tm="0">
                                          <p:val>
                                            <p:fltVal val="0"/>
                                          </p:val>
                                        </p:tav>
                                        <p:tav tm="100000">
                                          <p:val>
                                            <p:strVal val="#ppt_w"/>
                                          </p:val>
                                        </p:tav>
                                      </p:tavLst>
                                    </p:anim>
                                    <p:anim calcmode="lin" valueType="num">
                                      <p:cBhvr>
                                        <p:cTn id="57" dur="2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782</TotalTime>
  <Words>473</Words>
  <Application>Microsoft Office PowerPoint</Application>
  <PresentationFormat>On-screen Show (4:3)</PresentationFormat>
  <Paragraphs>75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Opulent</vt:lpstr>
      <vt:lpstr>Slide 1</vt:lpstr>
      <vt:lpstr>পরিচিতি</vt:lpstr>
      <vt:lpstr>এগুলো কিসের ছবি </vt:lpstr>
      <vt:lpstr>Slide 4</vt:lpstr>
      <vt:lpstr>Slide 5</vt:lpstr>
      <vt:lpstr>শিখনফল </vt:lpstr>
      <vt:lpstr>Slide 7</vt:lpstr>
      <vt:lpstr> ইন্টারনেট (Internet)</vt:lpstr>
      <vt:lpstr>Slide 9</vt:lpstr>
      <vt:lpstr>Web page</vt:lpstr>
      <vt:lpstr>Web  site</vt:lpstr>
      <vt:lpstr>Slide 12</vt:lpstr>
      <vt:lpstr>Web browser</vt:lpstr>
      <vt:lpstr>Search engin</vt:lpstr>
      <vt:lpstr>Slide 15</vt:lpstr>
      <vt:lpstr>ব্রাউজ বা ব্রাউজিং (Browse/Browsing)</vt:lpstr>
      <vt:lpstr>Slide 17</vt:lpstr>
      <vt:lpstr>Slide 18</vt:lpstr>
      <vt:lpstr>মূল্যায়ন </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ELU URC</dc:creator>
  <cp:lastModifiedBy>samsung</cp:lastModifiedBy>
  <cp:revision>155</cp:revision>
  <dcterms:created xsi:type="dcterms:W3CDTF">2006-08-16T00:00:00Z</dcterms:created>
  <dcterms:modified xsi:type="dcterms:W3CDTF">2019-10-10T16:20:29Z</dcterms:modified>
</cp:coreProperties>
</file>