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3333CC"/>
    <a:srgbClr val="FFCC00"/>
    <a:srgbClr val="333399"/>
    <a:srgbClr val="993300"/>
    <a:srgbClr val="0033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90594-85A6-4CDA-B0EE-0F01E6163EC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6531C-16B9-46E2-8235-B958870DCC6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কারবার সংগঠন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55878B1-F1C3-45E1-AB14-D45F7B16443A}" type="parTrans" cxnId="{9646D46C-ED3C-4F16-B98E-1C0B1174262B}">
      <dgm:prSet/>
      <dgm:spPr/>
      <dgm:t>
        <a:bodyPr/>
        <a:lstStyle/>
        <a:p>
          <a:endParaRPr lang="en-US"/>
        </a:p>
      </dgm:t>
    </dgm:pt>
    <dgm:pt modelId="{6C77717F-BB64-4431-B084-2793DD0FEEAE}" type="sibTrans" cxnId="{9646D46C-ED3C-4F16-B98E-1C0B1174262B}">
      <dgm:prSet/>
      <dgm:spPr/>
      <dgm:t>
        <a:bodyPr/>
        <a:lstStyle/>
        <a:p>
          <a:endParaRPr lang="en-US"/>
        </a:p>
      </dgm:t>
    </dgm:pt>
    <dgm:pt modelId="{70A3B256-BC8E-4105-9EE4-4A71DA10E0A1}">
      <dgm:prSet phldrT="[Text]" custT="1"/>
      <dgm:spPr/>
      <dgm:t>
        <a:bodyPr/>
        <a:lstStyle/>
        <a:p>
          <a:r>
            <a:rPr lang="bn-BD" sz="2000" smtClean="0">
              <a:latin typeface="NikoshBAN" pitchFamily="2" charset="0"/>
              <a:cs typeface="NikoshBAN" pitchFamily="2" charset="0"/>
            </a:rPr>
            <a:t>এক মালিকানা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5F9D5BE-A9DC-495F-BF43-C22A5C2D5028}" type="parTrans" cxnId="{87379AAE-9ACB-4B7C-85E3-3FB5523EEE8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2F2299F-B035-471E-9DE0-A1EE31E172DD}" type="sibTrans" cxnId="{87379AAE-9ACB-4B7C-85E3-3FB5523EEE8A}">
      <dgm:prSet/>
      <dgm:spPr/>
      <dgm:t>
        <a:bodyPr/>
        <a:lstStyle/>
        <a:p>
          <a:endParaRPr lang="en-US"/>
        </a:p>
      </dgm:t>
    </dgm:pt>
    <dgm:pt modelId="{47D3D37B-14BA-416E-B840-3785CAE4E3C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যৌথ মূলধনি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3A2194D-B8C4-4057-94C2-E416FDD71F85}" type="parTrans" cxnId="{A296E010-DA6F-43EA-B0BC-C00C968EE36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6385FF-FADE-401C-9D30-E03702C82A16}" type="sibTrans" cxnId="{A296E010-DA6F-43EA-B0BC-C00C968EE365}">
      <dgm:prSet/>
      <dgm:spPr/>
      <dgm:t>
        <a:bodyPr/>
        <a:lstStyle/>
        <a:p>
          <a:endParaRPr lang="en-US"/>
        </a:p>
      </dgm:t>
    </dgm:pt>
    <dgm:pt modelId="{63600714-7509-4376-A476-8AFEFDF8A365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সমবায়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3394548-7481-48BF-BE03-2BABF682D0DA}" type="parTrans" cxnId="{10E0A934-6C2E-4282-A1AA-CD2453C04DA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033EA2A-F3ED-4B23-9561-1E915690E924}" type="sibTrans" cxnId="{10E0A934-6C2E-4282-A1AA-CD2453C04DA4}">
      <dgm:prSet/>
      <dgm:spPr/>
      <dgm:t>
        <a:bodyPr/>
        <a:lstStyle/>
        <a:p>
          <a:endParaRPr lang="en-US"/>
        </a:p>
      </dgm:t>
    </dgm:pt>
    <dgm:pt modelId="{8F2D4084-F43B-44C1-BE58-61FBE4C14B0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অংশীদারি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8F7495-A6E7-4AA9-A32E-54E7FD939E3D}" type="parTrans" cxnId="{46AA9E45-DFBA-42E3-82A1-88C4AC63DAC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8A44BEB-D00D-4DB2-AF68-0FB7A513C954}" type="sibTrans" cxnId="{46AA9E45-DFBA-42E3-82A1-88C4AC63DAC0}">
      <dgm:prSet/>
      <dgm:spPr/>
      <dgm:t>
        <a:bodyPr/>
        <a:lstStyle/>
        <a:p>
          <a:endParaRPr lang="en-US"/>
        </a:p>
      </dgm:t>
    </dgm:pt>
    <dgm:pt modelId="{3F328E99-C831-47D6-8012-5A4A4EA86683}">
      <dgm:prSet/>
      <dgm:spPr/>
      <dgm:t>
        <a:bodyPr/>
        <a:lstStyle/>
        <a:p>
          <a:r>
            <a:rPr lang="bn-BD" dirty="0" smtClean="0"/>
            <a:t>রাষ্ট্রীয় মালিকানা</a:t>
          </a:r>
          <a:endParaRPr lang="en-US" dirty="0"/>
        </a:p>
      </dgm:t>
    </dgm:pt>
    <dgm:pt modelId="{68820DC7-0D58-400E-AB50-E314D774C1FA}" type="parTrans" cxnId="{02FBAE8C-24A4-45A3-963D-7B658FA22FF8}">
      <dgm:prSet/>
      <dgm:spPr/>
      <dgm:t>
        <a:bodyPr/>
        <a:lstStyle/>
        <a:p>
          <a:endParaRPr lang="en-US"/>
        </a:p>
      </dgm:t>
    </dgm:pt>
    <dgm:pt modelId="{2FC7C8BD-CC84-4CC8-A820-011ABA8FF4BC}" type="sibTrans" cxnId="{02FBAE8C-24A4-45A3-963D-7B658FA22FF8}">
      <dgm:prSet/>
      <dgm:spPr/>
      <dgm:t>
        <a:bodyPr/>
        <a:lstStyle/>
        <a:p>
          <a:endParaRPr lang="en-US"/>
        </a:p>
      </dgm:t>
    </dgm:pt>
    <dgm:pt modelId="{36EA68CC-7FAB-4703-90CD-17D51F5759C5}" type="pres">
      <dgm:prSet presAssocID="{09790594-85A6-4CDA-B0EE-0F01E6163E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373B4-CC8C-422A-B87B-25D026E111C2}" type="pres">
      <dgm:prSet presAssocID="{1296531C-16B9-46E2-8235-B958870DCC6C}" presName="centerShape" presStyleLbl="node0" presStyleIdx="0" presStyleCnt="1"/>
      <dgm:spPr/>
      <dgm:t>
        <a:bodyPr/>
        <a:lstStyle/>
        <a:p>
          <a:endParaRPr lang="en-US"/>
        </a:p>
      </dgm:t>
    </dgm:pt>
    <dgm:pt modelId="{1CDCA052-5841-4434-927A-5D34EF261786}" type="pres">
      <dgm:prSet presAssocID="{15F9D5BE-A9DC-495F-BF43-C22A5C2D5028}" presName="Name9" presStyleLbl="parChTrans1D2" presStyleIdx="0" presStyleCnt="5"/>
      <dgm:spPr/>
      <dgm:t>
        <a:bodyPr/>
        <a:lstStyle/>
        <a:p>
          <a:endParaRPr lang="en-US"/>
        </a:p>
      </dgm:t>
    </dgm:pt>
    <dgm:pt modelId="{D8ED2C7F-D7D9-436B-A913-39D2AF3118D3}" type="pres">
      <dgm:prSet presAssocID="{15F9D5BE-A9DC-495F-BF43-C22A5C2D502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0F5C621-CC42-4FF8-B591-FB0BA3E43D34}" type="pres">
      <dgm:prSet presAssocID="{70A3B256-BC8E-4105-9EE4-4A71DA10E0A1}" presName="node" presStyleLbl="node1" presStyleIdx="0" presStyleCnt="5" custScaleX="101431" custScaleY="10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30F9F-74FF-4F47-8466-A6EFA993C93D}" type="pres">
      <dgm:prSet presAssocID="{13A2194D-B8C4-4057-94C2-E416FDD71F85}" presName="Name9" presStyleLbl="parChTrans1D2" presStyleIdx="1" presStyleCnt="5"/>
      <dgm:spPr/>
      <dgm:t>
        <a:bodyPr/>
        <a:lstStyle/>
        <a:p>
          <a:endParaRPr lang="en-US"/>
        </a:p>
      </dgm:t>
    </dgm:pt>
    <dgm:pt modelId="{7D57D69A-28A6-4AF9-9F0E-513E8A7C5059}" type="pres">
      <dgm:prSet presAssocID="{13A2194D-B8C4-4057-94C2-E416FDD71F8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BFD154E-73E6-499A-9EFD-194171CE6A21}" type="pres">
      <dgm:prSet presAssocID="{47D3D37B-14BA-416E-B840-3785CAE4E3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B4850-0607-4428-BCBB-A43ADD4CDACC}" type="pres">
      <dgm:prSet presAssocID="{68820DC7-0D58-400E-AB50-E314D774C1FA}" presName="Name9" presStyleLbl="parChTrans1D2" presStyleIdx="2" presStyleCnt="5"/>
      <dgm:spPr/>
      <dgm:t>
        <a:bodyPr/>
        <a:lstStyle/>
        <a:p>
          <a:endParaRPr lang="en-US"/>
        </a:p>
      </dgm:t>
    </dgm:pt>
    <dgm:pt modelId="{346B7FF5-B868-4C4F-A2A0-78D3A60469CC}" type="pres">
      <dgm:prSet presAssocID="{68820DC7-0D58-400E-AB50-E314D774C1F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F9C7C97-1784-4605-9235-2F02347B7C49}" type="pres">
      <dgm:prSet presAssocID="{3F328E99-C831-47D6-8012-5A4A4EA866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5A64C-6BA1-4AE1-B2C6-5680AC73DFF6}" type="pres">
      <dgm:prSet presAssocID="{B3394548-7481-48BF-BE03-2BABF682D0DA}" presName="Name9" presStyleLbl="parChTrans1D2" presStyleIdx="3" presStyleCnt="5"/>
      <dgm:spPr/>
      <dgm:t>
        <a:bodyPr/>
        <a:lstStyle/>
        <a:p>
          <a:endParaRPr lang="en-US"/>
        </a:p>
      </dgm:t>
    </dgm:pt>
    <dgm:pt modelId="{BD7AC5D7-7866-4D68-AC63-C947A930B99F}" type="pres">
      <dgm:prSet presAssocID="{B3394548-7481-48BF-BE03-2BABF682D0D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28C51F3-2333-4BA2-8498-0D8C2FE9F6C6}" type="pres">
      <dgm:prSet presAssocID="{63600714-7509-4376-A476-8AFEFDF8A3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53E86-E934-474D-BFA5-C052E0361AC4}" type="pres">
      <dgm:prSet presAssocID="{A98F7495-A6E7-4AA9-A32E-54E7FD939E3D}" presName="Name9" presStyleLbl="parChTrans1D2" presStyleIdx="4" presStyleCnt="5"/>
      <dgm:spPr/>
      <dgm:t>
        <a:bodyPr/>
        <a:lstStyle/>
        <a:p>
          <a:endParaRPr lang="en-US"/>
        </a:p>
      </dgm:t>
    </dgm:pt>
    <dgm:pt modelId="{A71AE6F5-998A-42E7-B382-6F7867A77CCD}" type="pres">
      <dgm:prSet presAssocID="{A98F7495-A6E7-4AA9-A32E-54E7FD939E3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183937B-1C43-4B49-B8F3-E3DEE510C677}" type="pres">
      <dgm:prSet presAssocID="{8F2D4084-F43B-44C1-BE58-61FBE4C14B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32CD53-08EB-4405-9A48-B8F170AE88BA}" type="presOf" srcId="{B3394548-7481-48BF-BE03-2BABF682D0DA}" destId="{BD7AC5D7-7866-4D68-AC63-C947A930B99F}" srcOrd="1" destOrd="0" presId="urn:microsoft.com/office/officeart/2005/8/layout/radial1"/>
    <dgm:cxn modelId="{C2114B42-38CF-43CA-AF1C-2DBBF8A1AEE6}" type="presOf" srcId="{15F9D5BE-A9DC-495F-BF43-C22A5C2D5028}" destId="{1CDCA052-5841-4434-927A-5D34EF261786}" srcOrd="0" destOrd="0" presId="urn:microsoft.com/office/officeart/2005/8/layout/radial1"/>
    <dgm:cxn modelId="{10E0A934-6C2E-4282-A1AA-CD2453C04DA4}" srcId="{1296531C-16B9-46E2-8235-B958870DCC6C}" destId="{63600714-7509-4376-A476-8AFEFDF8A365}" srcOrd="3" destOrd="0" parTransId="{B3394548-7481-48BF-BE03-2BABF682D0DA}" sibTransId="{9033EA2A-F3ED-4B23-9561-1E915690E924}"/>
    <dgm:cxn modelId="{5E8A2EE5-3CD6-4470-A735-D5600BE57397}" type="presOf" srcId="{B3394548-7481-48BF-BE03-2BABF682D0DA}" destId="{6935A64C-6BA1-4AE1-B2C6-5680AC73DFF6}" srcOrd="0" destOrd="0" presId="urn:microsoft.com/office/officeart/2005/8/layout/radial1"/>
    <dgm:cxn modelId="{38865D70-B1FC-4F8C-BFA8-CC3FDAD41F25}" type="presOf" srcId="{15F9D5BE-A9DC-495F-BF43-C22A5C2D5028}" destId="{D8ED2C7F-D7D9-436B-A913-39D2AF3118D3}" srcOrd="1" destOrd="0" presId="urn:microsoft.com/office/officeart/2005/8/layout/radial1"/>
    <dgm:cxn modelId="{A296E010-DA6F-43EA-B0BC-C00C968EE365}" srcId="{1296531C-16B9-46E2-8235-B958870DCC6C}" destId="{47D3D37B-14BA-416E-B840-3785CAE4E3C7}" srcOrd="1" destOrd="0" parTransId="{13A2194D-B8C4-4057-94C2-E416FDD71F85}" sibTransId="{3F6385FF-FADE-401C-9D30-E03702C82A16}"/>
    <dgm:cxn modelId="{1FC95837-CE05-48FD-8C83-90374A31E2E1}" type="presOf" srcId="{8F2D4084-F43B-44C1-BE58-61FBE4C14B02}" destId="{0183937B-1C43-4B49-B8F3-E3DEE510C677}" srcOrd="0" destOrd="0" presId="urn:microsoft.com/office/officeart/2005/8/layout/radial1"/>
    <dgm:cxn modelId="{46AA9E45-DFBA-42E3-82A1-88C4AC63DAC0}" srcId="{1296531C-16B9-46E2-8235-B958870DCC6C}" destId="{8F2D4084-F43B-44C1-BE58-61FBE4C14B02}" srcOrd="4" destOrd="0" parTransId="{A98F7495-A6E7-4AA9-A32E-54E7FD939E3D}" sibTransId="{98A44BEB-D00D-4DB2-AF68-0FB7A513C954}"/>
    <dgm:cxn modelId="{2241D4EC-C4C6-45A3-B714-03D0AF0892FE}" type="presOf" srcId="{68820DC7-0D58-400E-AB50-E314D774C1FA}" destId="{346B7FF5-B868-4C4F-A2A0-78D3A60469CC}" srcOrd="1" destOrd="0" presId="urn:microsoft.com/office/officeart/2005/8/layout/radial1"/>
    <dgm:cxn modelId="{13F56CF4-CDA9-4923-B92E-6E98244877F1}" type="presOf" srcId="{63600714-7509-4376-A476-8AFEFDF8A365}" destId="{328C51F3-2333-4BA2-8498-0D8C2FE9F6C6}" srcOrd="0" destOrd="0" presId="urn:microsoft.com/office/officeart/2005/8/layout/radial1"/>
    <dgm:cxn modelId="{42CFE0F7-823E-41A3-BAF0-3EF6260DCD11}" type="presOf" srcId="{68820DC7-0D58-400E-AB50-E314D774C1FA}" destId="{FECB4850-0607-4428-BCBB-A43ADD4CDACC}" srcOrd="0" destOrd="0" presId="urn:microsoft.com/office/officeart/2005/8/layout/radial1"/>
    <dgm:cxn modelId="{13216BDA-1B11-4BC5-BAB9-E63C24E30907}" type="presOf" srcId="{A98F7495-A6E7-4AA9-A32E-54E7FD939E3D}" destId="{A71AE6F5-998A-42E7-B382-6F7867A77CCD}" srcOrd="1" destOrd="0" presId="urn:microsoft.com/office/officeart/2005/8/layout/radial1"/>
    <dgm:cxn modelId="{EFC8684E-7D49-4E68-AA91-800FEA83C0DE}" type="presOf" srcId="{A98F7495-A6E7-4AA9-A32E-54E7FD939E3D}" destId="{02B53E86-E934-474D-BFA5-C052E0361AC4}" srcOrd="0" destOrd="0" presId="urn:microsoft.com/office/officeart/2005/8/layout/radial1"/>
    <dgm:cxn modelId="{DAB2F58D-A6B6-4837-A8EF-97CBF21C74F3}" type="presOf" srcId="{3F328E99-C831-47D6-8012-5A4A4EA86683}" destId="{0F9C7C97-1784-4605-9235-2F02347B7C49}" srcOrd="0" destOrd="0" presId="urn:microsoft.com/office/officeart/2005/8/layout/radial1"/>
    <dgm:cxn modelId="{37C67C76-0F94-4B2B-8EF9-EC352682A44C}" type="presOf" srcId="{47D3D37B-14BA-416E-B840-3785CAE4E3C7}" destId="{FBFD154E-73E6-499A-9EFD-194171CE6A21}" srcOrd="0" destOrd="0" presId="urn:microsoft.com/office/officeart/2005/8/layout/radial1"/>
    <dgm:cxn modelId="{26C17AAF-84D5-4F4D-848B-652703B24B7B}" type="presOf" srcId="{1296531C-16B9-46E2-8235-B958870DCC6C}" destId="{091373B4-CC8C-422A-B87B-25D026E111C2}" srcOrd="0" destOrd="0" presId="urn:microsoft.com/office/officeart/2005/8/layout/radial1"/>
    <dgm:cxn modelId="{9646D46C-ED3C-4F16-B98E-1C0B1174262B}" srcId="{09790594-85A6-4CDA-B0EE-0F01E6163ECC}" destId="{1296531C-16B9-46E2-8235-B958870DCC6C}" srcOrd="0" destOrd="0" parTransId="{555878B1-F1C3-45E1-AB14-D45F7B16443A}" sibTransId="{6C77717F-BB64-4431-B084-2793DD0FEEAE}"/>
    <dgm:cxn modelId="{87379AAE-9ACB-4B7C-85E3-3FB5523EEE8A}" srcId="{1296531C-16B9-46E2-8235-B958870DCC6C}" destId="{70A3B256-BC8E-4105-9EE4-4A71DA10E0A1}" srcOrd="0" destOrd="0" parTransId="{15F9D5BE-A9DC-495F-BF43-C22A5C2D5028}" sibTransId="{D2F2299F-B035-471E-9DE0-A1EE31E172DD}"/>
    <dgm:cxn modelId="{387D257A-D4C7-4257-9609-233045603B66}" type="presOf" srcId="{13A2194D-B8C4-4057-94C2-E416FDD71F85}" destId="{76E30F9F-74FF-4F47-8466-A6EFA993C93D}" srcOrd="0" destOrd="0" presId="urn:microsoft.com/office/officeart/2005/8/layout/radial1"/>
    <dgm:cxn modelId="{02FBAE8C-24A4-45A3-963D-7B658FA22FF8}" srcId="{1296531C-16B9-46E2-8235-B958870DCC6C}" destId="{3F328E99-C831-47D6-8012-5A4A4EA86683}" srcOrd="2" destOrd="0" parTransId="{68820DC7-0D58-400E-AB50-E314D774C1FA}" sibTransId="{2FC7C8BD-CC84-4CC8-A820-011ABA8FF4BC}"/>
    <dgm:cxn modelId="{03CD6391-9960-4B61-990B-99EEF7D397D7}" type="presOf" srcId="{70A3B256-BC8E-4105-9EE4-4A71DA10E0A1}" destId="{70F5C621-CC42-4FF8-B591-FB0BA3E43D34}" srcOrd="0" destOrd="0" presId="urn:microsoft.com/office/officeart/2005/8/layout/radial1"/>
    <dgm:cxn modelId="{FB545160-0BB2-4FD1-BAE9-3C52CC022132}" type="presOf" srcId="{09790594-85A6-4CDA-B0EE-0F01E6163ECC}" destId="{36EA68CC-7FAB-4703-90CD-17D51F5759C5}" srcOrd="0" destOrd="0" presId="urn:microsoft.com/office/officeart/2005/8/layout/radial1"/>
    <dgm:cxn modelId="{593684B0-7C3F-4D65-92EE-C31A40E91F41}" type="presOf" srcId="{13A2194D-B8C4-4057-94C2-E416FDD71F85}" destId="{7D57D69A-28A6-4AF9-9F0E-513E8A7C5059}" srcOrd="1" destOrd="0" presId="urn:microsoft.com/office/officeart/2005/8/layout/radial1"/>
    <dgm:cxn modelId="{F46DA160-AD85-470A-AA2C-6E07493F9863}" type="presParOf" srcId="{36EA68CC-7FAB-4703-90CD-17D51F5759C5}" destId="{091373B4-CC8C-422A-B87B-25D026E111C2}" srcOrd="0" destOrd="0" presId="urn:microsoft.com/office/officeart/2005/8/layout/radial1"/>
    <dgm:cxn modelId="{D3AA83E0-0BDB-400E-AD87-14D4B4A69E28}" type="presParOf" srcId="{36EA68CC-7FAB-4703-90CD-17D51F5759C5}" destId="{1CDCA052-5841-4434-927A-5D34EF261786}" srcOrd="1" destOrd="0" presId="urn:microsoft.com/office/officeart/2005/8/layout/radial1"/>
    <dgm:cxn modelId="{F21CAE9F-BBA8-4FAE-A8AB-E23BA5CD3B6D}" type="presParOf" srcId="{1CDCA052-5841-4434-927A-5D34EF261786}" destId="{D8ED2C7F-D7D9-436B-A913-39D2AF3118D3}" srcOrd="0" destOrd="0" presId="urn:microsoft.com/office/officeart/2005/8/layout/radial1"/>
    <dgm:cxn modelId="{03BB398F-2C86-44D2-95E2-45A8DADEEB22}" type="presParOf" srcId="{36EA68CC-7FAB-4703-90CD-17D51F5759C5}" destId="{70F5C621-CC42-4FF8-B591-FB0BA3E43D34}" srcOrd="2" destOrd="0" presId="urn:microsoft.com/office/officeart/2005/8/layout/radial1"/>
    <dgm:cxn modelId="{BB3C047D-C54E-4156-8458-EAC708360CAD}" type="presParOf" srcId="{36EA68CC-7FAB-4703-90CD-17D51F5759C5}" destId="{76E30F9F-74FF-4F47-8466-A6EFA993C93D}" srcOrd="3" destOrd="0" presId="urn:microsoft.com/office/officeart/2005/8/layout/radial1"/>
    <dgm:cxn modelId="{2F9F88F2-FF00-4181-8AE1-4AD07865B14D}" type="presParOf" srcId="{76E30F9F-74FF-4F47-8466-A6EFA993C93D}" destId="{7D57D69A-28A6-4AF9-9F0E-513E8A7C5059}" srcOrd="0" destOrd="0" presId="urn:microsoft.com/office/officeart/2005/8/layout/radial1"/>
    <dgm:cxn modelId="{809E02C5-3DFF-4AC7-BB20-E2440F4688EE}" type="presParOf" srcId="{36EA68CC-7FAB-4703-90CD-17D51F5759C5}" destId="{FBFD154E-73E6-499A-9EFD-194171CE6A21}" srcOrd="4" destOrd="0" presId="urn:microsoft.com/office/officeart/2005/8/layout/radial1"/>
    <dgm:cxn modelId="{E9EBF8BF-D188-4710-A2AE-DA581A47E3F2}" type="presParOf" srcId="{36EA68CC-7FAB-4703-90CD-17D51F5759C5}" destId="{FECB4850-0607-4428-BCBB-A43ADD4CDACC}" srcOrd="5" destOrd="0" presId="urn:microsoft.com/office/officeart/2005/8/layout/radial1"/>
    <dgm:cxn modelId="{B6B6487A-25D3-40AD-AC0D-19FEFD707EED}" type="presParOf" srcId="{FECB4850-0607-4428-BCBB-A43ADD4CDACC}" destId="{346B7FF5-B868-4C4F-A2A0-78D3A60469CC}" srcOrd="0" destOrd="0" presId="urn:microsoft.com/office/officeart/2005/8/layout/radial1"/>
    <dgm:cxn modelId="{CF68F0F7-271A-46D5-97A3-5AFFF9D9D958}" type="presParOf" srcId="{36EA68CC-7FAB-4703-90CD-17D51F5759C5}" destId="{0F9C7C97-1784-4605-9235-2F02347B7C49}" srcOrd="6" destOrd="0" presId="urn:microsoft.com/office/officeart/2005/8/layout/radial1"/>
    <dgm:cxn modelId="{0E5B53BA-06F0-4CDF-9293-175A9D2F20E2}" type="presParOf" srcId="{36EA68CC-7FAB-4703-90CD-17D51F5759C5}" destId="{6935A64C-6BA1-4AE1-B2C6-5680AC73DFF6}" srcOrd="7" destOrd="0" presId="urn:microsoft.com/office/officeart/2005/8/layout/radial1"/>
    <dgm:cxn modelId="{ECD55C10-2C59-45C0-9B1A-04A6AE69A11F}" type="presParOf" srcId="{6935A64C-6BA1-4AE1-B2C6-5680AC73DFF6}" destId="{BD7AC5D7-7866-4D68-AC63-C947A930B99F}" srcOrd="0" destOrd="0" presId="urn:microsoft.com/office/officeart/2005/8/layout/radial1"/>
    <dgm:cxn modelId="{B5FED3A1-42F1-474A-A5EB-010303959A24}" type="presParOf" srcId="{36EA68CC-7FAB-4703-90CD-17D51F5759C5}" destId="{328C51F3-2333-4BA2-8498-0D8C2FE9F6C6}" srcOrd="8" destOrd="0" presId="urn:microsoft.com/office/officeart/2005/8/layout/radial1"/>
    <dgm:cxn modelId="{403FF690-75A7-47CD-BBEC-E390DD388E00}" type="presParOf" srcId="{36EA68CC-7FAB-4703-90CD-17D51F5759C5}" destId="{02B53E86-E934-474D-BFA5-C052E0361AC4}" srcOrd="9" destOrd="0" presId="urn:microsoft.com/office/officeart/2005/8/layout/radial1"/>
    <dgm:cxn modelId="{C46990A5-E5E2-4D79-B97C-D122E9E9AFBC}" type="presParOf" srcId="{02B53E86-E934-474D-BFA5-C052E0361AC4}" destId="{A71AE6F5-998A-42E7-B382-6F7867A77CCD}" srcOrd="0" destOrd="0" presId="urn:microsoft.com/office/officeart/2005/8/layout/radial1"/>
    <dgm:cxn modelId="{F9BFE319-8502-4D9F-A41C-F770F5D6E3BC}" type="presParOf" srcId="{36EA68CC-7FAB-4703-90CD-17D51F5759C5}" destId="{0183937B-1C43-4B49-B8F3-E3DEE510C67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6049-FCE2-4063-9699-289BF87FF7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4B7C-F7D9-49A0-8D88-D20A32DCB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Lenovo\Desktop\wellc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8566"/>
            <a:ext cx="8762999" cy="6563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Jahangir Alam\imagesp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2819400" cy="2133600"/>
          </a:xfrm>
          <a:prstGeom prst="rect">
            <a:avLst/>
          </a:prstGeom>
          <a:noFill/>
        </p:spPr>
      </p:pic>
      <p:pic>
        <p:nvPicPr>
          <p:cNvPr id="5123" name="Picture 3" descr="D:\Jahangir Alam\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14400"/>
            <a:ext cx="3048000" cy="2057400"/>
          </a:xfrm>
          <a:prstGeom prst="rect">
            <a:avLst/>
          </a:prstGeom>
          <a:noFill/>
        </p:spPr>
      </p:pic>
      <p:pic>
        <p:nvPicPr>
          <p:cNvPr id="5124" name="Picture 4" descr="D:\Jahangir Alam\xps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1" y="838200"/>
            <a:ext cx="2895600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4648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নিয়ন্ত্রনে বেসরকারি উদ্যোগঃ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581400"/>
            <a:ext cx="5334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নারীদের প্রশিক্ষন কার্যক্রমে উদ্বুদ্ধকরন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5" name="Picture 5" descr="D:\Jahangir Alam\tt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343400"/>
            <a:ext cx="32004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5867400"/>
            <a:ext cx="4495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নিয়ন্ত্রনে ধর্মীয় নেতাদের উদ্বুদ্ধকরন</a:t>
            </a:r>
            <a:endParaRPr lang="en-US" sz="2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0" y="3048000"/>
            <a:ext cx="1371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57600" y="59436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পরিনত করার কৌশলঃ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 descr="D:\Jahangir Alam\imagespp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3429000" cy="1800225"/>
          </a:xfrm>
          <a:prstGeom prst="rect">
            <a:avLst/>
          </a:prstGeom>
          <a:noFill/>
        </p:spPr>
      </p:pic>
      <p:pic>
        <p:nvPicPr>
          <p:cNvPr id="24580" name="Picture 4" descr="Image result for হাতে কলমে শিক্ষ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19400"/>
            <a:ext cx="3352800" cy="1876425"/>
          </a:xfrm>
          <a:prstGeom prst="rect">
            <a:avLst/>
          </a:prstGeom>
          <a:noFill/>
        </p:spPr>
      </p:pic>
      <p:pic>
        <p:nvPicPr>
          <p:cNvPr id="24581" name="Picture 5" descr="D:\Jahangir Alam\imagesp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953000"/>
            <a:ext cx="3429000" cy="1743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1371600"/>
            <a:ext cx="3200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প্রযুক্তি ও কারিগরি শিক্ষার প্রসার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124200"/>
            <a:ext cx="23622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কর্মমূখী শিক্ষার প্রসার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562600"/>
            <a:ext cx="23622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উৎপাদনমূখী প্রশিক্ষণ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পরিনত করার কৌশলঃ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602" name="Picture 2" descr="D:\Jahangir Alam\xz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3657600" cy="2286000"/>
          </a:xfrm>
          <a:prstGeom prst="rect">
            <a:avLst/>
          </a:prstGeom>
          <a:noFill/>
        </p:spPr>
      </p:pic>
      <p:sp>
        <p:nvSpPr>
          <p:cNvPr id="25604" name="AutoShape 4" descr="Image result for agriculture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agriculture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Image result for agriculture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Image result for agriculture in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1" name="Picture 11" descr="C:\Users\Lenovo\Desktop\agg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276600" cy="2133600"/>
          </a:xfrm>
          <a:prstGeom prst="rect">
            <a:avLst/>
          </a:prstGeom>
          <a:noFill/>
        </p:spPr>
      </p:pic>
      <p:pic>
        <p:nvPicPr>
          <p:cNvPr id="25613" name="Picture 13" descr="Image result for agriculture training in banglade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3733800" cy="1981200"/>
          </a:xfrm>
          <a:prstGeom prst="rect">
            <a:avLst/>
          </a:prstGeom>
          <a:noFill/>
        </p:spPr>
      </p:pic>
      <p:pic>
        <p:nvPicPr>
          <p:cNvPr id="25614" name="Picture 14" descr="D:\Jahangir Alam\xp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990600"/>
            <a:ext cx="3505200" cy="2057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276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নারী শিক্ষার প্রসার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61722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কৃষিভিত্তিক শিক্ষার প্রশিক্ষন</a:t>
            </a:r>
            <a:endParaRPr lang="en-US" sz="2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617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কৃষির আধুনিকায়ন</a:t>
            </a:r>
            <a:endParaRPr lang="en-US" sz="2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পরিনত করার কৌশলঃ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26" name="Picture 2" descr="D:\Jahangir Alam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733800" cy="2133600"/>
          </a:xfrm>
          <a:prstGeom prst="rect">
            <a:avLst/>
          </a:prstGeom>
          <a:noFill/>
        </p:spPr>
      </p:pic>
      <p:pic>
        <p:nvPicPr>
          <p:cNvPr id="26628" name="Picture 4" descr="Image result for ক্ষুদ্র ও কুটির শিল্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962400" cy="2057400"/>
          </a:xfrm>
          <a:prstGeom prst="rect">
            <a:avLst/>
          </a:prstGeom>
          <a:noFill/>
        </p:spPr>
      </p:pic>
      <p:pic>
        <p:nvPicPr>
          <p:cNvPr id="26630" name="Picture 6" descr="Image result for ক্ষুদ্র ও কুটির শিল্প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3581400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5029200"/>
            <a:ext cx="2895600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ক্ষুদ্র ও কুটির শিল্পের বিস্তার</a:t>
            </a:r>
            <a:endParaRPr lang="en-US" sz="24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তথ্য প্রযুক্ত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886200" cy="2667000"/>
          </a:xfrm>
          <a:prstGeom prst="rect">
            <a:avLst/>
          </a:prstGeom>
          <a:noFill/>
        </p:spPr>
      </p:pic>
      <p:pic>
        <p:nvPicPr>
          <p:cNvPr id="27652" name="Picture 4" descr="Image result for গ্রামীন তথ্য প্রযুক্তি বাংলাদে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810000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304800"/>
            <a:ext cx="5943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জনসংখ্যাকে জনসম্পদে পরিনত করার কৌশলঃ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572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প্রযুক্তিকে অগ্রাধিকার প্রদান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447800"/>
            <a:ext cx="2743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895600"/>
            <a:ext cx="5715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কিভাবে জনসম্পদে পরিনত হতে পারে?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19200"/>
            <a:ext cx="152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895600"/>
            <a:ext cx="5715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নিয়ন্ত্রনে সরকারি উদ্যোগ গুলো কী কী?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19200"/>
            <a:ext cx="19812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895600"/>
            <a:ext cx="5715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কীভাবে বাংলাদেশের জনসংখ্যাকে জনসম্পদে রুপান্তরিত করা যাবে ?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1920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4" name="AutoShape 2" descr="Image result for ধন্যবাদ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Image result for ধন্যবাদ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Image result for ধন্যবাদ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9" name="Picture 7" descr="C:\Users\Lenovo\Desktop\than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38418"/>
            <a:ext cx="8697208" cy="568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478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956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সাহেলা</a:t>
            </a:r>
            <a:r>
              <a:rPr lang="en-US" sz="2800" b="1" i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800" b="1" i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i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i="1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পাঁচগাঁও</a:t>
            </a:r>
            <a:r>
              <a:rPr lang="en-US" sz="2800" b="1" i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i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i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i="1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চাটখিল,নোয়াখালী</a:t>
            </a:r>
            <a:endParaRPr lang="en-US" sz="2800" b="1" i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8194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অষ্টম শ্রেণী ,</a:t>
            </a:r>
          </a:p>
          <a:p>
            <a:r>
              <a:rPr lang="bn-BD" sz="28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BD" sz="28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নয় </a:t>
            </a:r>
          </a:p>
          <a:p>
            <a:r>
              <a:rPr lang="bn-BD" sz="28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জনসংখ্যা ও উন্নয়ন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20190917_095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200400" y="2819400"/>
            <a:ext cx="99060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"/>
            <a:ext cx="3581400" cy="1905000"/>
          </a:xfrm>
          <a:prstGeom prst="rect">
            <a:avLst/>
          </a:prstGeom>
        </p:spPr>
      </p:pic>
      <p:pic>
        <p:nvPicPr>
          <p:cNvPr id="3" name="Picture 2" descr="imagespp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267200"/>
            <a:ext cx="3581400" cy="1952625"/>
          </a:xfrm>
          <a:prstGeom prst="rect">
            <a:avLst/>
          </a:prstGeom>
        </p:spPr>
      </p:pic>
      <p:pic>
        <p:nvPicPr>
          <p:cNvPr id="4" name="Picture 3" descr="imagesp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191000"/>
            <a:ext cx="3505200" cy="2133600"/>
          </a:xfrm>
          <a:prstGeom prst="rect">
            <a:avLst/>
          </a:prstGeom>
        </p:spPr>
      </p:pic>
      <p:pic>
        <p:nvPicPr>
          <p:cNvPr id="6" name="Picture 5" descr="pp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28600"/>
            <a:ext cx="35052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514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40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বাংলাদেশের জনসংখ্যা ও উন্নয়ন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811000" y="2514600"/>
          <a:ext cx="914400" cy="771525"/>
        </p:xfrm>
        <a:graphic>
          <a:graphicData uri="http://schemas.openxmlformats.org/presentationml/2006/ole">
            <p:oleObj spid="_x0000_s1027" name="Packager Shell Object" showAsIcon="1" r:id="rId7" imgW="914400" imgH="771525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1524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বাংলাদেশের জনসংখ্যানীতি বর্ণনা করতে পারবে।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408" y="2209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99"/>
                </a:solidFill>
              </a:rPr>
              <a:t> </a:t>
            </a:r>
            <a:r>
              <a:rPr lang="bn-BD" sz="32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২। বাংলাদেশের জনসংখ্যা নিয়ন্ত্রনে বেসরকারি উদ্যোগ বর্ণনা           করতে পারবে </a:t>
            </a:r>
            <a:endParaRPr lang="en-US" sz="32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36" y="3383284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৩। 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জনসংখ্যাকে সম্পদে রুপান্তরের কৌশল বররনা করতে পারবে</a:t>
            </a:r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200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 ও শিশুর অপুষ্টির হার কমিয়ে আনা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200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সকলের জন্য স্বাস্থ্য সেবা নিশ্চিত করা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দরিদ্র জনগোষ্ঠীর স্বাস্থ্যসেবা নিশ্চিত করা</a:t>
            </a:r>
            <a:endParaRPr lang="en-US" sz="28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172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 পরিকল্পনা কর্মসুচী জোরদার করা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x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4038600" cy="2133600"/>
          </a:xfrm>
          <a:prstGeom prst="rect">
            <a:avLst/>
          </a:prstGeom>
        </p:spPr>
      </p:pic>
      <p:pic>
        <p:nvPicPr>
          <p:cNvPr id="12" name="Picture 11" descr="xps2.jpg"/>
          <p:cNvPicPr>
            <a:picLocks noChangeAspect="1"/>
          </p:cNvPicPr>
          <p:nvPr/>
        </p:nvPicPr>
        <p:blipFill>
          <a:blip r:embed="rId3"/>
          <a:srcRect r="5556"/>
          <a:stretch>
            <a:fillRect/>
          </a:stretch>
        </p:blipFill>
        <p:spPr>
          <a:xfrm>
            <a:off x="4800600" y="1143000"/>
            <a:ext cx="3886200" cy="2038350"/>
          </a:xfrm>
          <a:prstGeom prst="rect">
            <a:avLst/>
          </a:prstGeom>
        </p:spPr>
      </p:pic>
      <p:pic>
        <p:nvPicPr>
          <p:cNvPr id="13" name="Picture 12" descr="xx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86200"/>
            <a:ext cx="4343400" cy="2209800"/>
          </a:xfrm>
          <a:prstGeom prst="rect">
            <a:avLst/>
          </a:prstGeom>
        </p:spPr>
      </p:pic>
      <p:pic>
        <p:nvPicPr>
          <p:cNvPr id="14" name="Picture 13" descr="xxx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733800"/>
            <a:ext cx="3962400" cy="2435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228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 জনসংখ্যা নীতি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590800" y="26670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hangir Alam\prim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3886200" cy="1962150"/>
          </a:xfrm>
          <a:prstGeom prst="rect">
            <a:avLst/>
          </a:prstGeom>
          <a:noFill/>
        </p:spPr>
      </p:pic>
      <p:pic>
        <p:nvPicPr>
          <p:cNvPr id="1027" name="Picture 3" descr="D:\Jahangir Alam\primer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657600" cy="2057400"/>
          </a:xfrm>
          <a:prstGeom prst="rect">
            <a:avLst/>
          </a:prstGeom>
          <a:noFill/>
        </p:spPr>
      </p:pic>
      <p:pic>
        <p:nvPicPr>
          <p:cNvPr id="1028" name="Picture 4" descr="D:\Jahangir Alam\xz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14800"/>
            <a:ext cx="37338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7400" y="304800"/>
            <a:ext cx="4648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নিয়ন্ত্রণে সরকারি উদ্যোগঃ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276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নিরক্ষরতা দূরীকরনে শিক্ষার হার বাড়ানোর জন্য প্রাথমিক ও গনশিক্ষাকে অগ্রাধিকার দেওয়া হয়েছে ।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5486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নারী শিক্ষার প্রসারের জন্য ষষ্ঠ থেকে দ্বাদশ শ্রেণী পর্যন্ত মেয়েদের উপবৃত্তি প্রদান করা হচ্ছে ।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ahangir Alam\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810000" cy="3124200"/>
          </a:xfrm>
          <a:prstGeom prst="rect">
            <a:avLst/>
          </a:prstGeom>
          <a:noFill/>
        </p:spPr>
      </p:pic>
      <p:pic>
        <p:nvPicPr>
          <p:cNvPr id="2051" name="Picture 3" descr="D:\Jahangir Alam\cc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905000"/>
            <a:ext cx="37338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4648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নিয়ন্ত্রনে সরকারি উদ্যোগঃ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257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স্বাস্থ ও পরিবার কল্যান কার্যক্রম চালু করা রয়েছে ।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257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কাজি অফিসে বিয়ে রেজিস্ট্রেশনের উপর জোর দেওয়া হয়েছে ।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3657600" cy="2438400"/>
          </a:xfrm>
          <a:prstGeom prst="rect">
            <a:avLst/>
          </a:prstGeom>
          <a:noFill/>
        </p:spPr>
      </p:pic>
      <p:pic>
        <p:nvPicPr>
          <p:cNvPr id="3075" name="Picture 3" descr="C:\Users\Lenovo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71600"/>
            <a:ext cx="3352800" cy="2286000"/>
          </a:xfrm>
          <a:prstGeom prst="rect">
            <a:avLst/>
          </a:prstGeom>
          <a:noFill/>
        </p:spPr>
      </p:pic>
      <p:pic>
        <p:nvPicPr>
          <p:cNvPr id="3076" name="Picture 4" descr="D:\Jahangir Alam\imagesp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3733800" cy="1819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85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অর্থনৈতিক কর্মকান্ডে নারীদের অংশগ্রহনের উপর গুরুত্ব আরোপ করতে হবে</a:t>
            </a:r>
            <a:endParaRPr lang="en-US" sz="2800" u="sng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D:\Jahangir Alam\gg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91000"/>
            <a:ext cx="3429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93300"/>
                </a:solidFill>
                <a:latin typeface="NikoshBAN" pitchFamily="2" charset="0"/>
                <a:cs typeface="NikoshBAN" pitchFamily="2" charset="0"/>
              </a:rPr>
              <a:t>মাছ চাষ</a:t>
            </a:r>
            <a:endParaRPr lang="en-US" sz="2800" dirty="0">
              <a:solidFill>
                <a:srgbClr val="99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হাঁস-মুরগীর খামার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পোষাক শিল্পের কাজ</a:t>
            </a:r>
            <a:endParaRPr lang="en-US" sz="2800" dirty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6172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2800" dirty="0">
              <a:solidFill>
                <a:srgbClr val="33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52400"/>
            <a:ext cx="4648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নিয়ন্ত্রনে সরকারি উদ্যোগঃ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648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জনসংখ্যা নিয়ন্ত্রনে বেসরকারি উদ্যোগঃ</a:t>
            </a:r>
            <a:endParaRPr lang="en-US" sz="2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Lenovo\Documents\Jahangir Alam\ss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3429000" cy="2209800"/>
          </a:xfrm>
          <a:prstGeom prst="rect">
            <a:avLst/>
          </a:prstGeom>
          <a:noFill/>
        </p:spPr>
      </p:pic>
      <p:pic>
        <p:nvPicPr>
          <p:cNvPr id="4100" name="Picture 4" descr="D:\Jahangir Alam\x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4038600" cy="2133600"/>
          </a:xfrm>
          <a:prstGeom prst="rect">
            <a:avLst/>
          </a:prstGeom>
          <a:noFill/>
        </p:spPr>
      </p:pic>
      <p:pic>
        <p:nvPicPr>
          <p:cNvPr id="4101" name="Picture 5" descr="D:\Jahangir Alam\xxs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14400"/>
            <a:ext cx="38100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312420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কমিউনিটিভিত্তিক পরিবার পরিকল্পনা প্রকল্পের আওতায় মা ও শিশুর স্বাস্থ্য, টিকা, ইঞ্জেকশন ও পুষ্টি বিষয়ে সেবা প্রদান করা।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72200"/>
            <a:ext cx="5105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দুই সন্তানের পরিকল্পিত পরিবার গড়ার লক্ষ্য বাস্তবায়ন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Image result for child marriage of banglade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962400"/>
            <a:ext cx="3352800" cy="2133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6172200"/>
            <a:ext cx="3886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বাল্যবিবাহ রোধ উদ্বুদ্ধকরন করতে হবে</a:t>
            </a:r>
            <a:endParaRPr lang="en-US" sz="2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299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</dc:title>
  <dc:creator>Lenovo</dc:creator>
  <cp:lastModifiedBy>computer City</cp:lastModifiedBy>
  <cp:revision>115</cp:revision>
  <dcterms:created xsi:type="dcterms:W3CDTF">2015-05-25T02:08:19Z</dcterms:created>
  <dcterms:modified xsi:type="dcterms:W3CDTF">2019-10-10T13:51:46Z</dcterms:modified>
</cp:coreProperties>
</file>