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FE3D-0F76-412A-9C77-1EBC74970056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9D6-B404-4903-8ABA-7E67757F886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FE3D-0F76-412A-9C77-1EBC74970056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9D6-B404-4903-8ABA-7E67757F88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FE3D-0F76-412A-9C77-1EBC74970056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9D6-B404-4903-8ABA-7E67757F88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FE3D-0F76-412A-9C77-1EBC74970056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9D6-B404-4903-8ABA-7E67757F886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FE3D-0F76-412A-9C77-1EBC74970056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9D6-B404-4903-8ABA-7E67757F88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FE3D-0F76-412A-9C77-1EBC74970056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9D6-B404-4903-8ABA-7E67757F886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FE3D-0F76-412A-9C77-1EBC74970056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9D6-B404-4903-8ABA-7E67757F886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FE3D-0F76-412A-9C77-1EBC74970056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9D6-B404-4903-8ABA-7E67757F88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FE3D-0F76-412A-9C77-1EBC74970056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9D6-B404-4903-8ABA-7E67757F88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FE3D-0F76-412A-9C77-1EBC74970056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9D6-B404-4903-8ABA-7E67757F88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FE3D-0F76-412A-9C77-1EBC74970056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9D6-B404-4903-8ABA-7E67757F886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0DFE3D-0F76-412A-9C77-1EBC74970056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DDE9D6-B404-4903-8ABA-7E67757F886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1" y="404664"/>
            <a:ext cx="8208912" cy="6048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63688" y="126876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9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9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GB" sz="96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ocells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3816424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6" t="19764" b="6558"/>
          <a:stretch/>
        </p:blipFill>
        <p:spPr>
          <a:xfrm>
            <a:off x="4644008" y="1196752"/>
            <a:ext cx="4176464" cy="460851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1043608" y="332656"/>
            <a:ext cx="7632848" cy="576064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79712" y="33265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bDwK¬qv‡mi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GB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11560" y="6165304"/>
            <a:ext cx="2736304" cy="36004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Terminator 6"/>
          <p:cNvSpPr/>
          <p:nvPr/>
        </p:nvSpPr>
        <p:spPr>
          <a:xfrm>
            <a:off x="5580112" y="6021288"/>
            <a:ext cx="2808312" cy="50405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43608" y="627331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Avw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`‡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GB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61653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…Z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GB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4168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GB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6" t="19764" b="6558"/>
          <a:stretch/>
        </p:blipFill>
        <p:spPr>
          <a:xfrm>
            <a:off x="323528" y="1409700"/>
            <a:ext cx="4032448" cy="4395564"/>
          </a:xfrm>
          <a:prstGeom prst="rect">
            <a:avLst/>
          </a:prstGeom>
        </p:spPr>
      </p:pic>
      <p:pic>
        <p:nvPicPr>
          <p:cNvPr id="4" name="Picture 3" descr="egg.jpg"/>
          <p:cNvPicPr>
            <a:picLocks noChangeAspect="1"/>
          </p:cNvPicPr>
          <p:nvPr/>
        </p:nvPicPr>
        <p:blipFill>
          <a:blip r:embed="rId3"/>
          <a:srcRect l="6000" t="4000" r="6000" b="6000"/>
          <a:stretch>
            <a:fillRect/>
          </a:stretch>
        </p:blipFill>
        <p:spPr>
          <a:xfrm>
            <a:off x="5292080" y="1409700"/>
            <a:ext cx="3456384" cy="2371308"/>
          </a:xfrm>
          <a:prstGeom prst="rect">
            <a:avLst/>
          </a:prstGeom>
        </p:spPr>
      </p:pic>
      <p:pic>
        <p:nvPicPr>
          <p:cNvPr id="5" name="Picture 4" descr="sperm-blu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4077072"/>
            <a:ext cx="3456384" cy="186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6237312"/>
            <a:ext cx="35283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‡`n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Kvl</a:t>
            </a:r>
            <a:endParaRPr lang="en-GB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1153" y="6345033"/>
            <a:ext cx="295232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Kvl</a:t>
            </a:r>
            <a:endParaRPr lang="en-GB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" b="-1783"/>
          <a:stretch/>
        </p:blipFill>
        <p:spPr>
          <a:xfrm>
            <a:off x="251521" y="535781"/>
            <a:ext cx="8506718" cy="57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5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r="20906"/>
          <a:stretch/>
        </p:blipFill>
        <p:spPr>
          <a:xfrm>
            <a:off x="2083828" y="1484784"/>
            <a:ext cx="5400600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76672"/>
            <a:ext cx="770485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           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165304"/>
            <a:ext cx="849694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        1| K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A½vbywU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™¢`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Kv‡li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1wU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†Kb?</a:t>
            </a: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        2|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wbDwK¬qvmwU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Kvib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GB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148478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K</a:t>
            </a:r>
            <a:endParaRPr lang="en-GB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292494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L</a:t>
            </a:r>
            <a:endParaRPr lang="en-GB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oin.wav"/>
          </p:stSnd>
        </p:sndAc>
      </p:transition>
    </mc:Choice>
    <mc:Fallback xmlns="">
      <p:transition spd="slow">
        <p:dissolv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99448" y="476672"/>
            <a:ext cx="806489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76672"/>
            <a:ext cx="813690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wgwj‡q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bB</a:t>
            </a:r>
            <a:endParaRPr lang="en-GB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51520" y="1916832"/>
            <a:ext cx="8640960" cy="24523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15616" y="206084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1|  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A½vbywU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mjy‡jvR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wbwg©Z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Ro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cÖvPxi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Kej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gvÎ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™¢`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cÖvwY‡Kv‡l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Ro‡Kvl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cÖvPxi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™¢`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Kv‡li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1wU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GB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869160"/>
            <a:ext cx="8640960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cwibZ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™¢`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Kv‡li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mvB‡UvcøvR‡gi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AwaKvsk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Ry‡o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MnŸi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wbDwKøqvmwU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Kv‡li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ga¨fvM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wM‡q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Kv‡li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GKcv‡k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GB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  <p:bldP spid="8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r="20906"/>
          <a:stretch/>
        </p:blipFill>
        <p:spPr>
          <a:xfrm>
            <a:off x="395536" y="1196752"/>
            <a:ext cx="4104456" cy="4176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2" t="19417" b="7623"/>
          <a:stretch/>
        </p:blipFill>
        <p:spPr>
          <a:xfrm>
            <a:off x="4824028" y="1391547"/>
            <a:ext cx="4068452" cy="3786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16632"/>
            <a:ext cx="813690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                  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jxq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GB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805264"/>
            <a:ext cx="835292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   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1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2 &amp;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PviwU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GB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3732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   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1 </a:t>
            </a:r>
            <a:endParaRPr lang="en-GB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53732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2</a:t>
            </a:r>
            <a:endParaRPr lang="en-GB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979712" y="404664"/>
            <a:ext cx="5544616" cy="129614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339752" y="69269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                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GB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8352928" cy="34778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1|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2| †`‡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3|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cøvw÷W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?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Avw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wewkó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Rx‡ei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? 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5|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`¨ ˆ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?  </a:t>
            </a:r>
            <a:endParaRPr lang="en-GB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Program Files (x86)\Microsoft Office\MEDIA\CAGCAT10\j0090386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352928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476672"/>
            <a:ext cx="7488832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     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GB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661248"/>
            <a:ext cx="835292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cøvw÷W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™¢` 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Kv‡li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Abb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ˆ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Ki|</a:t>
            </a:r>
            <a:endParaRPr lang="en-GB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56477"/>
            <a:ext cx="7848600" cy="5730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2204864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9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GB" sz="9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974" y="188640"/>
            <a:ext cx="8136904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GB" sz="6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6444208" y="2132856"/>
            <a:ext cx="2520280" cy="39604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52" y="2564904"/>
            <a:ext cx="1824992" cy="30963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81655" y="1640918"/>
            <a:ext cx="5976664" cy="518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5576" y="184482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48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AvjgMxi</a:t>
            </a:r>
            <a:r>
              <a:rPr lang="en-US" sz="4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48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GB" sz="4800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306489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ivwgRv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evwjKv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vjq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KvbvBNvU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wm‡jU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 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B‡gBj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mdalamgirsazu@gmail.com</a:t>
            </a:r>
            <a:endParaRPr lang="en-US" sz="24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t 01786935252</a:t>
            </a:r>
            <a:endParaRPr lang="en-GB" sz="28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23728" y="188640"/>
            <a:ext cx="540060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347864" y="764704"/>
            <a:ext cx="3456384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GB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1600" y="2780928"/>
            <a:ext cx="7704856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23728" y="3429000"/>
            <a:ext cx="54006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        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t beg </a:t>
            </a: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Rxe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(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Rxe‡Kvl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wUmy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)</a:t>
            </a: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  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t 40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GB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966"/>
            <a:ext cx="4248472" cy="3263034"/>
          </a:xfrm>
          <a:prstGeom prst="rect">
            <a:avLst/>
          </a:prstGeom>
        </p:spPr>
      </p:pic>
      <p:pic>
        <p:nvPicPr>
          <p:cNvPr id="3" name="Picture 2" descr="H:\Picture\green+leaf+97285.jpg"/>
          <p:cNvPicPr>
            <a:picLocks noChangeAspect="1" noChangeArrowheads="1"/>
          </p:cNvPicPr>
          <p:nvPr/>
        </p:nvPicPr>
        <p:blipFill rotWithShape="1">
          <a:blip r:embed="rId3"/>
          <a:srcRect r="57209" b="44008"/>
          <a:stretch/>
        </p:blipFill>
        <p:spPr bwMode="auto">
          <a:xfrm>
            <a:off x="263677" y="3573016"/>
            <a:ext cx="4236315" cy="309330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89" y="165966"/>
            <a:ext cx="3991099" cy="3263034"/>
          </a:xfrm>
          <a:prstGeom prst="rect">
            <a:avLst/>
          </a:prstGeom>
        </p:spPr>
      </p:pic>
      <p:pic>
        <p:nvPicPr>
          <p:cNvPr id="5" name="Picture 4" descr="C:\Users\DOEL\Pictures\background-cell-division-264462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7"/>
          <a:stretch/>
        </p:blipFill>
        <p:spPr bwMode="auto">
          <a:xfrm>
            <a:off x="4944401" y="3764692"/>
            <a:ext cx="4020087" cy="29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r="20906"/>
          <a:stretch/>
        </p:blipFill>
        <p:spPr>
          <a:xfrm>
            <a:off x="539552" y="1678340"/>
            <a:ext cx="3857702" cy="4630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2" t="19417" b="7623"/>
          <a:stretch/>
        </p:blipFill>
        <p:spPr>
          <a:xfrm>
            <a:off x="5004048" y="1772816"/>
            <a:ext cx="3888432" cy="45365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39752" y="332656"/>
            <a:ext cx="44644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75856" y="476672"/>
            <a:ext cx="237626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Rxe‡Kvl</a:t>
            </a:r>
            <a:endParaRPr lang="en-GB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63513"/>
      </p:ext>
    </p:extLst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1979712" y="404664"/>
            <a:ext cx="5832648" cy="1152128"/>
          </a:xfrm>
          <a:prstGeom prst="snip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699792" y="620688"/>
            <a:ext cx="316835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GB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1600" y="2492896"/>
            <a:ext cx="7560840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71700" y="3115378"/>
            <a:ext cx="6048672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1|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Kv‡li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2|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Kv‡li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cÖKvi†f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eb©bv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3|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Kv‡li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A½vby mg~‡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4|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Kv‡li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AvuK‡Z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5|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™¢`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cÖvwY‡Kv‡li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cv_©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K¨Ki‡Z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GB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7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randomBar dir="vert"/>
        <p:sndAc>
          <p:stSnd>
            <p:snd r:embed="rId2" name="push.wav"/>
          </p:stSnd>
        </p:sndAc>
      </p:transition>
    </mc:Choice>
    <mc:Fallback xmlns="">
      <p:transition spd="slow" advTm="1000">
        <p:randomBar dir="vert"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3"/>
          <a:srcRect l="21709" r="18958"/>
          <a:stretch/>
        </p:blipFill>
        <p:spPr bwMode="auto">
          <a:xfrm>
            <a:off x="306888" y="188640"/>
            <a:ext cx="4243388" cy="430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tgrzvmleprngs8iiwgeo.jpg"/>
          <p:cNvPicPr>
            <a:picLocks noChangeAspect="1"/>
          </p:cNvPicPr>
          <p:nvPr/>
        </p:nvPicPr>
        <p:blipFill>
          <a:blip r:embed="rId4"/>
          <a:srcRect l="12578" r="19498"/>
          <a:stretch>
            <a:fillRect/>
          </a:stretch>
        </p:blipFill>
        <p:spPr>
          <a:xfrm>
            <a:off x="4678613" y="188640"/>
            <a:ext cx="4357883" cy="4307195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5004048" y="4725144"/>
            <a:ext cx="3384376" cy="43204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Terminator 4"/>
          <p:cNvSpPr/>
          <p:nvPr/>
        </p:nvSpPr>
        <p:spPr>
          <a:xfrm>
            <a:off x="467544" y="4733528"/>
            <a:ext cx="3384376" cy="42366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71600" y="486916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wjD‡qb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ûK</a:t>
            </a:r>
            <a:endParaRPr lang="en-GB" sz="2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3993" y="487135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ievU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ûK</a:t>
            </a:r>
            <a:endParaRPr lang="en-GB" sz="2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836" y="5589240"/>
            <a:ext cx="792088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Bs‡iR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weÁvbx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ievU©ûK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1665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evZ‡ji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wQwc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gŠPv‡Ki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b¨vq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KZ¸‡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e·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cici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mvRv‡bv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†`L‡Z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| G¸‡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†`b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GB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suction.wav"/>
          </p:stSnd>
        </p:sndAc>
      </p:transition>
    </mc:Choice>
    <mc:Fallback xmlns="">
      <p:transition spd="slow">
        <p:dissolv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ll Users\Documents\My Pictures\Sample Pictures\bangladesh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136" y="533400"/>
            <a:ext cx="8083729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9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r="20906"/>
          <a:stretch/>
        </p:blipFill>
        <p:spPr>
          <a:xfrm>
            <a:off x="379512" y="1052736"/>
            <a:ext cx="3200400" cy="3498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2" t="19417" b="7623"/>
          <a:stretch/>
        </p:blipFill>
        <p:spPr>
          <a:xfrm>
            <a:off x="5017684" y="1196752"/>
            <a:ext cx="3586763" cy="31683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79712" y="0"/>
            <a:ext cx="5616624" cy="1052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843808" y="188640"/>
            <a:ext cx="417646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†`‡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Rxe‡Kvl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GB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043608" y="4725144"/>
            <a:ext cx="1512168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/>
          <p:cNvSpPr/>
          <p:nvPr/>
        </p:nvSpPr>
        <p:spPr>
          <a:xfrm>
            <a:off x="6264188" y="4552374"/>
            <a:ext cx="1512168" cy="460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59632" y="4782774"/>
            <a:ext cx="10081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™¢`‡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Kvl</a:t>
            </a:r>
            <a:endParaRPr lang="en-GB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4725144"/>
            <a:ext cx="10801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cÖvwY‡Kvl</a:t>
            </a:r>
            <a:endParaRPr lang="en-GB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75856" y="5152106"/>
            <a:ext cx="2808312" cy="509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779912" y="5229200"/>
            <a:ext cx="187220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GB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3349" y="5877272"/>
            <a:ext cx="5400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™¢`†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cÖvwY‡Kvl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GB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0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</TotalTime>
  <Words>457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169</cp:revision>
  <dcterms:created xsi:type="dcterms:W3CDTF">2017-05-30T10:59:26Z</dcterms:created>
  <dcterms:modified xsi:type="dcterms:W3CDTF">2017-06-02T12:19:18Z</dcterms:modified>
</cp:coreProperties>
</file>