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1" r:id="rId9"/>
    <p:sldId id="265" r:id="rId10"/>
    <p:sldId id="263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DC7B8-C0E3-4802-AC77-811F7ECDFAE7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ED452-A61A-4D3F-AA37-9E9AF5FDA1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8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D452-A61A-4D3F-AA37-9E9AF5FDA1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76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79EE-03FF-4D4E-87CF-1F837D03751D}" type="datetime1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ADAE-8506-408E-BD4E-9A95F9A19111}" type="datetime1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5601-8B80-473D-91B0-FFA95BD6BC99}" type="datetime1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55D-02BF-48B9-8105-2DED46CE945B}" type="datetime1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804A-B252-49B4-819E-BD21D0B27AB4}" type="datetime1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3EF4-9E46-44BB-9585-D481C5821DC7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4BEE-2899-4160-BCBF-A44D20DA0611}" type="datetime1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C6A1-862E-4A91-B1E8-7C2B57425619}" type="datetime1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2943-6D5B-4F61-80DC-689C6B51A536}" type="datetime1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8B34-0537-43BA-B4C8-17E1F68570C9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71B3-352D-497D-860F-5F872DBED7A1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C4A65-960D-4AA0-AB3D-C2E7B644B42C}" type="datetime1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57E14-2DE0-47A0-8B3B-A39AE59F8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10" Type="http://schemas.openxmlformats.org/officeDocument/2006/relationships/image" Target="../media/image21.emf"/><Relationship Id="rId4" Type="http://schemas.openxmlformats.org/officeDocument/2006/relationships/image" Target="../media/image15.emf"/><Relationship Id="rId9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emf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7" Type="http://schemas.openxmlformats.org/officeDocument/2006/relationships/image" Target="../media/image41.jpeg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" y="-163773"/>
            <a:ext cx="12191999" cy="7506269"/>
          </a:xfrm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357193" y="637456"/>
            <a:ext cx="8802807" cy="560922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361386" y="2479567"/>
            <a:ext cx="5087155" cy="192500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</a:t>
            </a:r>
            <a:r>
              <a:rPr lang="en-US" sz="6600" b="1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6600" b="1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6600" b="1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kabirm176@gmail.com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3D2-E9CC-4864-8656-14C3D1360401}" type="datetime1">
              <a:rPr lang="en-US" smtClean="0"/>
              <a:t>10/10/2019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9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b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2192" y="585645"/>
            <a:ext cx="4641493" cy="251414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2975" y="3177240"/>
            <a:ext cx="2692991" cy="3048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9664" y="686490"/>
            <a:ext cx="4633141" cy="24907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5415" y="3204434"/>
            <a:ext cx="2134068" cy="40741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2" y="3904661"/>
            <a:ext cx="4641493" cy="243384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7802" y="6542207"/>
            <a:ext cx="1270279" cy="31757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359" y="3904661"/>
            <a:ext cx="4633141" cy="25206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14031" y="6535859"/>
            <a:ext cx="1016223" cy="330281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55FE-7B43-4EB5-B25C-455C7C3B111A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type="title"/>
          </p:nvPr>
        </p:nvSpPr>
        <p:spPr>
          <a:xfrm>
            <a:off x="679451" y="17466"/>
            <a:ext cx="10515600" cy="846137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বৈশ্বিক</a:t>
            </a:r>
            <a:r>
              <a:rPr lang="en-US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BD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ষ্ণায়নের</a:t>
            </a:r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852" y="1009282"/>
            <a:ext cx="5512157" cy="26354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6224" y="1099437"/>
            <a:ext cx="5061731" cy="2545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6225" y="3738214"/>
            <a:ext cx="4919731" cy="27466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6830" y="3747888"/>
            <a:ext cx="1778391" cy="2667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0918" y="3487477"/>
            <a:ext cx="1880012" cy="3937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48838" y="6538912"/>
            <a:ext cx="2184879" cy="292172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0D0E-07AC-4230-A117-5C0FB460B984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8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351" y="163593"/>
            <a:ext cx="10237631" cy="1325563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/>
            <a:r>
              <a:rPr lang="bn-BD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মিলিয়ে</a:t>
            </a:r>
            <a:r>
              <a:rPr lang="en-US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349" y="1695846"/>
            <a:ext cx="10515600" cy="4351338"/>
          </a:xfrm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গ্রিনহাউস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বনভূমি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উজাড়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351" y="3394337"/>
            <a:ext cx="2201215" cy="8113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187" y="4180654"/>
            <a:ext cx="2184879" cy="611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352" y="4791696"/>
            <a:ext cx="2484549" cy="6445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351" y="5578013"/>
            <a:ext cx="2484549" cy="603464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45E0-469F-43A9-954B-9B56D88FA36F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7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type="title"/>
          </p:nvPr>
        </p:nvSpPr>
        <p:spPr>
          <a:xfrm>
            <a:off x="2365658" y="0"/>
            <a:ext cx="7606049" cy="6604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87" y="813083"/>
            <a:ext cx="5201992" cy="24985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451" y="813083"/>
            <a:ext cx="5201992" cy="2498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97" y="3818792"/>
            <a:ext cx="5201992" cy="2498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5656" y="3379198"/>
            <a:ext cx="648539" cy="3537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822029" y="3379201"/>
            <a:ext cx="1429555" cy="370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বন্যা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451" y="3818792"/>
            <a:ext cx="5201992" cy="24985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674255" y="6413683"/>
            <a:ext cx="2331076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খরা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65963" y="6413683"/>
            <a:ext cx="248562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ভূমিকম্প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F3E2-B4E4-45D5-A544-EB1280607FD9}" type="datetime1">
              <a:rPr lang="en-US" smtClean="0"/>
              <a:t>10/10/2019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1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type="title"/>
          </p:nvPr>
        </p:nvSpPr>
        <p:spPr>
          <a:xfrm>
            <a:off x="2434781" y="1"/>
            <a:ext cx="6708775" cy="89576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মানবসৃষ্ট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825" y="1122203"/>
            <a:ext cx="4288665" cy="227731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kabirm176@gmail.com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711" y="3334626"/>
            <a:ext cx="1367759" cy="6175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7773" y="1122203"/>
            <a:ext cx="4350912" cy="21871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23231" y="3414453"/>
            <a:ext cx="965412" cy="3599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4" y="3952189"/>
            <a:ext cx="4288665" cy="22243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900" y="3952189"/>
            <a:ext cx="4288665" cy="222436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944711" y="6176561"/>
            <a:ext cx="1674255" cy="520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নদী</a:t>
            </a:r>
            <a:r>
              <a:rPr lang="en-US" dirty="0" smtClean="0"/>
              <a:t> </a:t>
            </a:r>
            <a:r>
              <a:rPr lang="en-US" dirty="0" err="1" smtClean="0"/>
              <a:t>ভরাট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12180" y="6176561"/>
            <a:ext cx="1558344" cy="404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পাহাড়</a:t>
            </a:r>
            <a:r>
              <a:rPr lang="en-US" dirty="0" smtClean="0"/>
              <a:t> </a:t>
            </a:r>
            <a:r>
              <a:rPr lang="en-US" dirty="0" err="1" smtClean="0"/>
              <a:t>কাটা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1670-E3B1-4F46-9D9F-470365A350A7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8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0621" y="2240928"/>
            <a:ext cx="7559899" cy="10818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09D-5A4E-44B0-BF68-B9B900F445A9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3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এসো মিলিয়ে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bn-BD" b="1" dirty="0" smtClean="0">
                <a:solidFill>
                  <a:schemeClr val="bg1"/>
                </a:solidFill>
              </a:rPr>
              <a:t>র্যোগ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70420" y="6839309"/>
            <a:ext cx="4114800" cy="365125"/>
          </a:xfrm>
        </p:spPr>
        <p:txBody>
          <a:bodyPr/>
          <a:lstStyle/>
          <a:p>
            <a:r>
              <a:rPr lang="en-US" smtClean="0"/>
              <a:t>kabirm176@gmail.com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690688"/>
            <a:ext cx="12299323" cy="60397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r>
              <a:rPr lang="en-US" sz="2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সূমহ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				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মানবসৃষ্ট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r>
              <a:rPr lang="en-US" sz="2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সূমহ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১.সুনামি					১.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জলাভূমি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ভরাট</a:t>
            </a:r>
            <a:endParaRPr lang="en-US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২.বন্যা		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২.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কাটা</a:t>
            </a:r>
            <a:endParaRPr lang="en-US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৩.অনাবৃষ্টি					৩.বনভূমি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ধ্বংস</a:t>
            </a:r>
            <a:endParaRPr lang="en-US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৪.খরা					৪.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যানবাহনের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ধোয়া</a:t>
            </a:r>
            <a:endParaRPr lang="en-US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৫.ভূমিকম্প			      		৫.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জমিতে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প্রয়োগ</a:t>
            </a:r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নদীভাঙ্গন</a:t>
            </a:r>
            <a:endParaRPr lang="en-US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৭.জলোচ্ছ্বাস</a:t>
            </a:r>
          </a:p>
          <a:p>
            <a:pPr algn="ctr"/>
            <a:endParaRPr lang="en-US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59C8-8EAF-46E9-A827-B16D2B1C1544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5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77278"/>
            <a:ext cx="1051560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BD" b="1" dirty="0">
                <a:latin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anose="02000000000000000000" pitchFamily="2" charset="0"/>
              </a:rPr>
              <a:t>মূল্যায়ন</a:t>
            </a:r>
            <a:br>
              <a:rPr lang="bn-BD" b="1" dirty="0" smtClean="0">
                <a:latin typeface="NikoshBAN" pitchFamily="2" charset="0"/>
                <a:cs typeface="NikoshBAN" panose="02000000000000000000" pitchFamily="2" charset="0"/>
              </a:rPr>
            </a:b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08102" y="1816100"/>
            <a:ext cx="9766300" cy="31700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.খরা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ভূমিকম্প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আত্মরক্ষার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৩.মানুয়ের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BA82-1D70-48E2-8E64-8C0CB4445326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bn-BD" dirty="0" smtClean="0">
                <a:latin typeface="NikoshBAN" pitchFamily="2" charset="0"/>
                <a:cs typeface="NikoshBAN" panose="02000000000000000000" pitchFamily="2" charset="0"/>
              </a:rPr>
              <a:t>বাড়ীর কাজ</a:t>
            </a:r>
            <a:endParaRPr lang="en-US" dirty="0" smtClean="0">
              <a:latin typeface="NikoshBAN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300" y="1893194"/>
            <a:ext cx="10477501" cy="16247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DAB0-2AF3-4A23-BCB4-C9AC32061885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9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528814" y="2086377"/>
            <a:ext cx="5716786" cy="32969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E596-738F-4B34-93A7-73492EFF0AA4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9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589" y="218937"/>
            <a:ext cx="7369792" cy="1327197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bn-BD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8389" y="1677141"/>
            <a:ext cx="11655188" cy="46792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endPara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হুমায়ুন কবীর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সহ্কারি শিক্ষক</a:t>
            </a:r>
          </a:p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শরীফাবাদ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হাইস্কুল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bn-BD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ভাংগা, ফরিদপুর।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 ডি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-16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kabirm176@gmail.com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B55A-F713-4E48-BBCD-BBD61F388B5C}" type="datetime1">
              <a:rPr lang="en-US" smtClean="0"/>
              <a:t>10/10/2019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552" y="2216157"/>
            <a:ext cx="1830309" cy="23257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3450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685" y="232015"/>
            <a:ext cx="7751928" cy="117370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পাঠ পরিচিতি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24552" y="1757386"/>
            <a:ext cx="10515600" cy="465611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 পরিচয়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bn-BD" sz="6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bn-BD" sz="6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মিনিট</a:t>
            </a:r>
          </a:p>
          <a:p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</a:t>
            </a:r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/২০১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endParaRPr lang="en-US" sz="4400" dirty="0" smtClean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CDCD-C969-4C48-B9C1-3C0FF67271FA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3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373" y="4"/>
            <a:ext cx="5322627" cy="3316407"/>
          </a:xfrm>
          <a:prstGeom prst="rect">
            <a:avLst/>
          </a:prstGeom>
        </p:spPr>
      </p:pic>
      <p:pic>
        <p:nvPicPr>
          <p:cNvPr id="6" name="Picture 2" descr="C:\Documents and Settings\user\Desktop\Faria\faria-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3682350"/>
            <a:ext cx="5322627" cy="3190164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373" y="3667836"/>
            <a:ext cx="5322627" cy="3190164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322627" cy="3316408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3873-5014-444F-B295-757FB0C08BAE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9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BD" sz="6600" dirty="0" smtClean="0"/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6D12-CACF-42ED-A5E3-25307AF4BAAF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963" y="250084"/>
            <a:ext cx="7125775" cy="13255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9" y="1864261"/>
            <a:ext cx="10515600" cy="43513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বৈশ্বিক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ষ্ণায়নের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bn-BD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মানবসৃষ্ট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r>
              <a:rPr lang="en-US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26BB-80D0-4C51-8C05-4191E397FD0A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2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743" y="95259"/>
            <a:ext cx="5048519" cy="62595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bangladesh-floo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21221"/>
            <a:ext cx="5080000" cy="3039835"/>
          </a:xfr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 descr="2009-08-27__nt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7659" y="3907830"/>
            <a:ext cx="5174343" cy="3039835"/>
          </a:xfrm>
          <a:prstGeom prst="rect">
            <a:avLst/>
          </a:prstGeom>
        </p:spPr>
      </p:pic>
      <p:pic>
        <p:nvPicPr>
          <p:cNvPr id="8" name="Picture 7" descr="disaster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07826"/>
            <a:ext cx="5080000" cy="295017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721221"/>
            <a:ext cx="5080000" cy="303983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7127" y="3387144"/>
            <a:ext cx="1365160" cy="373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বন্যা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804600" y="3126245"/>
            <a:ext cx="1382943" cy="521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জলোচ্ছ্বাস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6149" y="6317091"/>
            <a:ext cx="1352281" cy="540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ভূমিকম্প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112002" y="6515236"/>
            <a:ext cx="1236372" cy="392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নদীভাঙ্গন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2639-02C6-41AD-A5BA-8EBA0F64AC9C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6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2257" y="283238"/>
            <a:ext cx="7124131" cy="13255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383"/>
            <a:ext cx="10515600" cy="435133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BB3-1817-477D-9877-0C6AB3B3BF25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623" y="171946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bn-BD" dirty="0"/>
              <a:t>এসো </a:t>
            </a:r>
            <a:r>
              <a:rPr lang="bn-BD" dirty="0" smtClean="0"/>
              <a:t>মিলিয়ে</a:t>
            </a:r>
            <a:r>
              <a:rPr lang="en-US" dirty="0" smtClean="0"/>
              <a:t> </a:t>
            </a:r>
            <a:r>
              <a:rPr lang="bn-BD" dirty="0" smtClean="0"/>
              <a:t>নেই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7E14-2DE0-47A0-8B3B-A39AE59F878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581024" y="2224092"/>
            <a:ext cx="11476039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69" y="2575084"/>
            <a:ext cx="11232947" cy="163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462" y="3390314"/>
            <a:ext cx="1121569" cy="8159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9031" y="3525293"/>
            <a:ext cx="1016223" cy="573301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kabirm176@gmail.com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CFF6-B25D-4AF7-92E6-6E2A732B6886}" type="datetime1">
              <a:rPr lang="en-US" smtClean="0"/>
              <a:t>10/10/2019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4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475</TotalTime>
  <Words>215</Words>
  <Application>Microsoft Office PowerPoint</Application>
  <PresentationFormat>Widescreen</PresentationFormat>
  <Paragraphs>122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NikoshBAN</vt:lpstr>
      <vt:lpstr>Vrinda</vt:lpstr>
      <vt:lpstr>Office Theme</vt:lpstr>
      <vt:lpstr>  </vt:lpstr>
      <vt:lpstr>পরিচিতি</vt:lpstr>
      <vt:lpstr>পাঠ পরিচিতি</vt:lpstr>
      <vt:lpstr>PowerPoint Presentation</vt:lpstr>
      <vt:lpstr>  বাংলাদেশের দুর্যোগ</vt:lpstr>
      <vt:lpstr>শিখনফল</vt:lpstr>
      <vt:lpstr>দুর্যোগ</vt:lpstr>
      <vt:lpstr>একক কাজ</vt:lpstr>
      <vt:lpstr>এসো মিলিয়ে নেই</vt:lpstr>
      <vt:lpstr>PowerPoint Presentation</vt:lpstr>
      <vt:lpstr>বৈশ্বিক উষ্ণায়নের কারণ </vt:lpstr>
      <vt:lpstr>এসো মিলিয়ে নেই</vt:lpstr>
      <vt:lpstr>প্রাকৃতিক দুর্যোগ  </vt:lpstr>
      <vt:lpstr> মানবসৃষ্ট দুর্যোগ </vt:lpstr>
      <vt:lpstr>দলীয় কাজ</vt:lpstr>
      <vt:lpstr>এসো মিলিয়ে নেই</vt:lpstr>
      <vt:lpstr> মূল্যায়ন 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SHARIFABAD HSAC</cp:lastModifiedBy>
  <cp:revision>71</cp:revision>
  <dcterms:created xsi:type="dcterms:W3CDTF">2013-06-02T15:38:21Z</dcterms:created>
  <dcterms:modified xsi:type="dcterms:W3CDTF">2019-10-10T17:45:29Z</dcterms:modified>
</cp:coreProperties>
</file>