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5" r:id="rId3"/>
    <p:sldId id="259" r:id="rId4"/>
    <p:sldId id="260" r:id="rId5"/>
    <p:sldId id="263" r:id="rId6"/>
    <p:sldId id="264" r:id="rId7"/>
    <p:sldId id="266" r:id="rId8"/>
    <p:sldId id="267" r:id="rId9"/>
    <p:sldId id="274" r:id="rId10"/>
    <p:sldId id="275" r:id="rId11"/>
    <p:sldId id="282" r:id="rId12"/>
    <p:sldId id="268" r:id="rId13"/>
    <p:sldId id="269" r:id="rId14"/>
    <p:sldId id="270" r:id="rId15"/>
    <p:sldId id="28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75" d="100"/>
          <a:sy n="75" d="100"/>
        </p:scale>
        <p:origin x="-1656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F8C3-ABFC-4041-9563-F270AF5639D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DF0AE-F3A5-4C60-BC55-4EA5F34FA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পাঠ শিরোনাম বের করার জন্য প্রশ্নগুলো করা যেতে পারে । তাছাড়া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অন্য কোন যুক্তিযুক্ত উপায়ে পাঠ শিরোনাম বের করা যেতে পারে । 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b="1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এক্ষেত্রে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শিক্ষক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ICBN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ICZN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ব্যাখ্যা করবেন ।</a:t>
            </a:r>
            <a:r>
              <a:rPr lang="bn-BD" sz="1200" b="1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 শিক্ষক অন্য কোন যুক্তিযুক্ত উপায়েও এ কাজটি করতে পারেন।</a:t>
            </a:r>
            <a:endParaRPr lang="en-US" sz="1200" b="1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প্রত্যাশিত উত্তর না আসে তবে শিক্ষক বিষয়গুলো সম্পর্কে ধারণা দিবেন ।উত্তরগুলো বোর্ডে লিখে দিবেন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IN" dirty="0" smtClean="0"/>
              <a:t>ধন্যবাদের</a:t>
            </a:r>
            <a:r>
              <a:rPr lang="bn-IN" baseline="0" dirty="0" smtClean="0"/>
              <a:t> মাধ্যমে আজকের পাঠ সমাপ্তি ঘোষনা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4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358108"/>
            <a:ext cx="1238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sciweb.nybg.org/science2/Onlinexhibits/hibiscuscop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9571" l="92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09" y="66031"/>
            <a:ext cx="3581400" cy="60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2309" y="527324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জবা ফুল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7509" y="573491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China rose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859" y="607709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Hibiscus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rosa-sinensis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3193" r="4728" b="24244"/>
          <a:stretch/>
        </p:blipFill>
        <p:spPr bwMode="auto">
          <a:xfrm>
            <a:off x="1295400" y="1524000"/>
            <a:ext cx="687826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কয়েকজন বিজ্ঞানী যদি একই জীবকে  বিভিন্ন নামকরণ করেন তবে অগ্রাধিকার অনুযায়ী কার নাম গৃহীত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0432" y="5816024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বিজ্ঞানী কর্তৃক গৃহীত নামটি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55005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L, 1758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34000"/>
            <a:ext cx="86868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 যে বিজ্ঞানী জীবের বিজ্ঞানসম্মত নাম দেবেন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তাঁর নাম প্রকাশের সন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উক্ত জীবের বৈজ্ঞানিক নামের শেষে সংক্ষেপে যোগ করতে হবে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135" y="411604"/>
            <a:ext cx="764183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 কেন বৈজ্ঞানিক নামের শেষে লিখা হয়েছে ? 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4953000" y="4550057"/>
            <a:ext cx="1371600" cy="584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442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800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উপরের ছকে দ্বিপদ নামকরণের কী কী নিয়মাবলী প্রতিফলিত হয়েছে তার তালিকা তৈরী কর ? 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847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1752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059" y="1981200"/>
            <a:ext cx="4724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। ICZN  এর  পুর্ণরূপ কী ?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913" y="2998540"/>
            <a:ext cx="2819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913" y="3583315"/>
            <a:ext cx="3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.Vibrio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1387" y="359428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994" y="415695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096" y="42127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296" y="3734134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9198" y="4191742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3541" y="4302170"/>
            <a:ext cx="17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0932" y="4269766"/>
            <a:ext cx="12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NikoshBAN" pitchFamily="2" charset="0"/>
                <a:cs typeface="NikoshBAN" pitchFamily="2" charset="0"/>
              </a:rPr>
              <a:t>Vibrio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059" y="4953000"/>
            <a:ext cx="731028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সঠিকভাবে দ্বিপদ নামকরণ লিখতে ও বলতে তুমি কোন কোন বিষয় এর প্রতি লক্ষ্য রাখবে ?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799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3279058"/>
            <a:ext cx="74295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বইয়ের ১০টি জীবের বৈজ্ঞানিক নাম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33600"/>
            <a:ext cx="2590800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গুরুত্বপুর্ণ শব্দ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ICBN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ICZN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2492896"/>
            <a:ext cx="3352800" cy="15514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239000" cy="2819400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মোঃ</a:t>
            </a:r>
            <a:r>
              <a:rPr lang="en-US" sz="6000" dirty="0" smtClean="0"/>
              <a:t> </a:t>
            </a:r>
            <a:r>
              <a:rPr lang="en-US" sz="6000" dirty="0" err="1" smtClean="0"/>
              <a:t>মার্কনী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হোসেন</a:t>
            </a:r>
            <a:r>
              <a:rPr lang="en-US" sz="6000" dirty="0" smtClean="0"/>
              <a:t>  </a:t>
            </a:r>
          </a:p>
          <a:p>
            <a:r>
              <a:rPr lang="en-US" dirty="0" err="1" smtClean="0"/>
              <a:t>সহকরি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sz="2000" dirty="0" err="1" smtClean="0"/>
              <a:t>বিজ্ঞান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রুহিয়া</a:t>
            </a:r>
            <a:r>
              <a:rPr lang="en-US" dirty="0" smtClean="0"/>
              <a:t> </a:t>
            </a:r>
            <a:r>
              <a:rPr lang="en-US" dirty="0" err="1" smtClean="0"/>
              <a:t>বালিকা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রুহিয়া</a:t>
            </a:r>
            <a:r>
              <a:rPr lang="en-US" dirty="0" smtClean="0"/>
              <a:t>, </a:t>
            </a:r>
            <a:r>
              <a:rPr lang="en-US" dirty="0" err="1" smtClean="0"/>
              <a:t>ঠাকুরগাও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914400"/>
            <a:ext cx="7315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শিক্ষক</a:t>
            </a:r>
            <a:r>
              <a:rPr lang="en-US" sz="6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60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পরিচিতি</a:t>
            </a:r>
            <a:endParaRPr lang="en-US" sz="6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457200"/>
            <a:ext cx="7848600" cy="5943600"/>
          </a:xfrm>
          <a:prstGeom prst="horizontalScroll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2357430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 শ্রে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৪৫মি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p\Banglade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64" y="966054"/>
            <a:ext cx="1097445" cy="15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p\20140403025436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60294"/>
            <a:ext cx="171028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3329" y="2017856"/>
            <a:ext cx="18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 আম খাব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9255" y="2052136"/>
            <a:ext cx="138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অচি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মাংগো </a:t>
            </a:r>
            <a:endParaRPr lang="en-US" dirty="0"/>
          </a:p>
        </p:txBody>
      </p:sp>
      <p:pic>
        <p:nvPicPr>
          <p:cNvPr id="1028" name="Picture 4" descr="https://acccrnindonesia.files.wordpress.com/2010/08/jcc-indonesia-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09" y="999892"/>
            <a:ext cx="179892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7317" y="1954180"/>
            <a:ext cx="177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আকু মাকান ম্যাংগা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7632" y="476672"/>
            <a:ext cx="5352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বললে সবাই আমকেই বুঝতে পারবে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5509" y="3356992"/>
            <a:ext cx="20437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বুঝবে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2559968"/>
            <a:ext cx="798737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কী 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 ওরাও কী পাশের জনের কথা বুঝতে পেরেছে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2448" y="6019800"/>
            <a:ext cx="5482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বলছে আমি আম খাব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5481" y="5026910"/>
            <a:ext cx="3657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কী বলছে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5727" y="4282916"/>
            <a:ext cx="72032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এধরণের নামকরণকে আমরা কী নামে অভিহিত করতে পারি 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  <p:bldP spid="6" grpId="0"/>
      <p:bldP spid="6" grpId="1"/>
      <p:bldP spid="18" grpId="0" animBg="1"/>
      <p:bldP spid="18" grpId="1" animBg="1"/>
      <p:bldP spid="18" grpId="2" animBg="1"/>
      <p:bldP spid="19" grpId="0" animBg="1"/>
      <p:bldP spid="19" grpId="1" animBg="1"/>
      <p:bldP spid="21" grpId="0" animBg="1"/>
      <p:bldP spid="21" grpId="1" animBg="1"/>
      <p:bldP spid="21" grpId="2" animBg="1"/>
      <p:bldP spid="21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914400"/>
            <a:ext cx="24384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222212"/>
            <a:ext cx="359425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6678" y="3352800"/>
            <a:ext cx="632416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দ্বিপদ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নামকর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6678" y="4351689"/>
            <a:ext cx="59891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।দ্বিপদ নামকরণ পদ্ধতি ব্যাখ্যা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354" y="328320"/>
            <a:ext cx="259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0" y="1556792"/>
            <a:ext cx="681752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গোলআলুর বৈজ্ঞানিক নাম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solanum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tuberosum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0" y="315322"/>
            <a:ext cx="640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 আলুর বৈজ্ঞানিক নাম বলতে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0" y="389876"/>
            <a:ext cx="62865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বৈজ্ঞানিক নামে কয়টি অংশ 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740" y="2924944"/>
            <a:ext cx="3181823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দ্বিপদ নামকরণ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5962" y="3789040"/>
            <a:ext cx="52921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পদ দিয়ে গঠিত নামই দ্বিপদ নাম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Tissue images\dhaka ttc\hand-up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25" y="1916832"/>
            <a:ext cx="660429" cy="6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issue images\dhaka ttc\hand-up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97" y="1911692"/>
            <a:ext cx="665569" cy="6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6" grpId="0" animBg="1"/>
      <p:bldP spid="6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1664" y="5956344"/>
            <a:ext cx="263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85728"/>
            <a:ext cx="8458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বৈজ্ঞানিক নামে দ্বিপদ নামকরণের কী কী বৈশিষ্ট্য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124744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নামকরণ অবশ্যই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ল্যাটিন শব্দ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900" y="57219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386" y="2368044"/>
            <a:ext cx="7391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নামের কয়টি অংশ ? অংশগুলোর নাম কী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996952"/>
            <a:ext cx="827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অংশ থাকে ,প্রথম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 নাম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,দ্বিতীয়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প্রজাতিক নাম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976" y="5684222"/>
            <a:ext cx="6173688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প্রথম অংশের প্রথম ও দ্বিতীয় অংশের  প্রথম অংশ কোন হাতের অক্ষরে লিখতে হবে  ? 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57158" y="4077072"/>
            <a:ext cx="7870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 অংশের প্রথম অক্ষর বড় হাতের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 ও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 অংশের  প্রথম অংশ ছোট হাতের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অক্ষরে লিখতে হবে  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0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9" grpId="0"/>
      <p:bldP spid="9" grpId="1" build="allAtOnce"/>
      <p:bldP spid="9" grpId="2" build="allAtOnce"/>
      <p:bldP spid="7" grpId="0" animBg="1"/>
      <p:bldP spid="7" grpId="1" animBg="1"/>
      <p:bldP spid="11" grpId="0"/>
      <p:bldP spid="11" grpId="1"/>
      <p:bldP spid="12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0949" y="229344"/>
            <a:ext cx="7138493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ছাপানোর  সময়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ভাবে লিখতে হবে?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593615"/>
            <a:ext cx="365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ইটালিক অক্ষরে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0949" y="238683"/>
            <a:ext cx="69445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হাতে লিখলে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ভাবে লিখতে হবে  ?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3730103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3522518" y="5635794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339752" y="4221088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5330538" y="5670833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851460" y="4248360"/>
            <a:ext cx="14790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3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6389 L 0.07014 -0.06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6389 L 0.09775 -0.0629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/>
      <p:bldP spid="12" grpId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598" y="4569584"/>
            <a:ext cx="32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Panthera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tigris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661" y="658761"/>
            <a:ext cx="556467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বৈজ্ঞানিক নাম দুটি কী একই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495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Bos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indicus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257799"/>
            <a:ext cx="77724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 দুটি একই নয় ।কারণ দুটি জীবে একই নাম ব্যবহারের অনুমতি নেই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029" y="1556792"/>
            <a:ext cx="262993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একই নয়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9" grpId="0" animBg="1"/>
      <p:bldP spid="9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594</Words>
  <Application>Microsoft Office PowerPoint</Application>
  <PresentationFormat>On-screen Show (4:3)</PresentationFormat>
  <Paragraphs>94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name-class 9-Afroza nasreen sultana</dc:title>
  <dc:subject>Biology</dc:subject>
  <dc:creator>Afroza nasreen sultana</dc:creator>
  <cp:lastModifiedBy>cp</cp:lastModifiedBy>
  <cp:revision>45</cp:revision>
  <dcterms:created xsi:type="dcterms:W3CDTF">2006-08-16T00:00:00Z</dcterms:created>
  <dcterms:modified xsi:type="dcterms:W3CDTF">2019-10-11T05:31:52Z</dcterms:modified>
</cp:coreProperties>
</file>