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54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37645" y="1274722"/>
            <a:ext cx="6464047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99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42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403777" y="1059404"/>
            <a:ext cx="9157667" cy="4081427"/>
            <a:chOff x="496956" y="1059404"/>
            <a:chExt cx="11270975" cy="4081427"/>
          </a:xfrm>
        </p:grpSpPr>
        <p:sp>
          <p:nvSpPr>
            <p:cNvPr id="4" name="TextBox 3"/>
            <p:cNvSpPr txBox="1"/>
            <p:nvPr/>
          </p:nvSpPr>
          <p:spPr>
            <a:xfrm>
              <a:off x="496956" y="2093843"/>
              <a:ext cx="5691809" cy="3046988"/>
            </a:xfrm>
            <a:prstGeom prst="rect">
              <a:avLst/>
            </a:prstGeom>
            <a:noFill/>
            <a:ln w="28575">
              <a:solidFill>
                <a:srgbClr val="92D05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u="sng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শিক্ষক</a:t>
              </a:r>
              <a:r>
                <a:rPr lang="en-US" sz="3200" u="sng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u="sng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পরিচিতি</a:t>
              </a:r>
              <a:endParaRPr lang="en-US" sz="3200" u="sng" dirty="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আব্দুস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সালাম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হাওলাদার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</a:p>
            <a:p>
              <a:pPr algn="ctr"/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সহকারী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শিক্ষক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(</a:t>
              </a:r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আইসিটি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)।</a:t>
              </a:r>
            </a:p>
            <a:p>
              <a:pPr algn="ctr"/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বাঐডাঙ্গা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বি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এল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মাধ্যমিক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বিদ্যালয়</a:t>
              </a:r>
              <a:endParaRPr lang="en-US" sz="3200" dirty="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উপজেলাঃ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ফকিরহাট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</a:p>
            <a:p>
              <a:pPr algn="ctr"/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জেলাঃ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বাগেরহাট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308033" y="2093843"/>
              <a:ext cx="5459898" cy="3046988"/>
            </a:xfrm>
            <a:prstGeom prst="rect">
              <a:avLst/>
            </a:prstGeom>
            <a:noFill/>
            <a:ln w="28575">
              <a:solidFill>
                <a:srgbClr val="92D05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u="sng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পাঠ</a:t>
              </a:r>
              <a:r>
                <a:rPr lang="en-US" sz="3200" u="sng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u="sng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পরিচিতি</a:t>
              </a:r>
              <a:endParaRPr lang="en-US" sz="3200" u="sng" dirty="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শ্রেণি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: ৭ম</a:t>
              </a:r>
            </a:p>
            <a:p>
              <a:pPr algn="ctr"/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বিষয়:তথ্য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যোগাযোগ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প্রযুক্তি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</a:p>
            <a:p>
              <a:pPr algn="ctr"/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সময়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: ৪৫ </a:t>
              </a:r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মিনিট</a:t>
              </a:r>
              <a:endParaRPr lang="en-US" sz="3200" dirty="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অধ্যায়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: 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১ম</a:t>
              </a:r>
              <a:endParaRPr lang="en-US" sz="3200" dirty="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পাঠ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: </a:t>
              </a:r>
              <a:r>
                <a:rPr lang="en-US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৪</a:t>
              </a:r>
              <a:endParaRPr lang="en-US" sz="3200" dirty="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4698626" y="1059404"/>
              <a:ext cx="2980277" cy="584775"/>
            </a:xfrm>
            <a:prstGeom prst="rect">
              <a:avLst/>
            </a:prstGeom>
            <a:ln w="38100">
              <a:solidFill>
                <a:srgbClr val="0070C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পরিচিতি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0467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16237" y="4698087"/>
            <a:ext cx="3886200" cy="107721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বাড়িতে বসে ল্যাপটপে অফিসের কাজ করছে।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0485" y="4698087"/>
            <a:ext cx="3962401" cy="107721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প্রশিক্ষণে কম্পিউটারের ব্যবহার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1719908"/>
            <a:ext cx="4057650" cy="277589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719908"/>
            <a:ext cx="3792924" cy="277589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7" name="Rectangle 6"/>
          <p:cNvSpPr/>
          <p:nvPr/>
        </p:nvSpPr>
        <p:spPr>
          <a:xfrm>
            <a:off x="1676400" y="381000"/>
            <a:ext cx="6254750" cy="7694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400" spc="-15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চিন্তা</a:t>
            </a:r>
            <a:r>
              <a:rPr lang="en-US" sz="4400" spc="-15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spc="-15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400" spc="-15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spc="-15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4400" spc="-15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spc="-15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4400" spc="-15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spc="-15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400" spc="-15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spc="-15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ঘটছে</a:t>
            </a:r>
            <a:r>
              <a:rPr lang="en-US" sz="4400" spc="-15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400" spc="-15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408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2971800"/>
            <a:ext cx="6400800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কর্মক্ষেত্রে তথ্য ও যোগাযোগ প্রযুক্তি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15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84200" y="762000"/>
            <a:ext cx="8382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72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শিক্ষনফলঃ</a:t>
            </a:r>
            <a:endParaRPr lang="en-US" sz="7200" b="1" dirty="0" smtClean="0">
              <a:solidFill>
                <a:prstClr val="black"/>
              </a:solidFill>
              <a:latin typeface="NikoshBAN" pitchFamily="2" charset="0"/>
              <a:ea typeface="Calibri"/>
              <a:cs typeface="NikoshBAN" pitchFamily="2" charset="0"/>
            </a:endParaRPr>
          </a:p>
          <a:p>
            <a:pPr lvl="0"/>
            <a:r>
              <a:rPr lang="bn-BD" sz="4000" dirty="0" smtClean="0">
                <a:latin typeface="NikoshBAN" pitchFamily="2" charset="0"/>
                <a:ea typeface="Calibri"/>
                <a:cs typeface="NikoshBAN" pitchFamily="2" charset="0"/>
              </a:rPr>
              <a:t>১</a:t>
            </a:r>
            <a:r>
              <a:rPr lang="bn-BD" sz="4000" dirty="0">
                <a:latin typeface="NikoshBAN" pitchFamily="2" charset="0"/>
                <a:ea typeface="Calibri"/>
                <a:cs typeface="NikoshBAN" pitchFamily="2" charset="0"/>
              </a:rPr>
              <a:t>। ভার্চুয়াল অফিস </a:t>
            </a:r>
            <a:r>
              <a:rPr lang="bn-IN" sz="4000" dirty="0" smtClean="0">
                <a:latin typeface="NikoshBAN" pitchFamily="2" charset="0"/>
                <a:ea typeface="Calibri"/>
                <a:cs typeface="NikoshBAN" pitchFamily="2" charset="0"/>
              </a:rPr>
              <a:t>সম্পর্কে বর্ণনা </a:t>
            </a:r>
            <a:r>
              <a:rPr lang="bn-BD" sz="4000" dirty="0" smtClean="0">
                <a:latin typeface="NikoshBAN" pitchFamily="2" charset="0"/>
                <a:ea typeface="Calibri"/>
                <a:cs typeface="NikoshBAN" pitchFamily="2" charset="0"/>
              </a:rPr>
              <a:t>পারবে</a:t>
            </a:r>
            <a:r>
              <a:rPr lang="en-US" sz="4000" dirty="0">
                <a:latin typeface="NikoshBAN" pitchFamily="2" charset="0"/>
                <a:ea typeface="Calibri"/>
                <a:cs typeface="NikoshBAN" pitchFamily="2" charset="0"/>
              </a:rPr>
              <a:t>;</a:t>
            </a:r>
            <a:r>
              <a:rPr lang="bn-BD" sz="4000" dirty="0" smtClean="0">
                <a:latin typeface="NikoshBAN" pitchFamily="2" charset="0"/>
                <a:ea typeface="Calibri"/>
                <a:cs typeface="NikoshBAN" pitchFamily="2" charset="0"/>
              </a:rPr>
              <a:t>   </a:t>
            </a:r>
            <a:endParaRPr lang="en-US" sz="4000" dirty="0">
              <a:latin typeface="NikoshBAN" pitchFamily="2" charset="0"/>
              <a:ea typeface="Calibri"/>
              <a:cs typeface="NikoshBAN" pitchFamily="2" charset="0"/>
            </a:endParaRPr>
          </a:p>
          <a:p>
            <a:r>
              <a:rPr lang="bn-BD" sz="4000" dirty="0">
                <a:latin typeface="NikoshBAN" pitchFamily="2" charset="0"/>
                <a:ea typeface="Calibri"/>
                <a:cs typeface="NikoshBAN" pitchFamily="2" charset="0"/>
              </a:rPr>
              <a:t>২। ভার্চুয়াল </a:t>
            </a:r>
            <a:r>
              <a:rPr lang="bn-BD" sz="4000" dirty="0" smtClean="0">
                <a:latin typeface="NikoshBAN" pitchFamily="2" charset="0"/>
                <a:ea typeface="Calibri"/>
                <a:cs typeface="NikoshBAN" pitchFamily="2" charset="0"/>
              </a:rPr>
              <a:t>অফিসের সুবিধা বর্ণনা </a:t>
            </a:r>
            <a:r>
              <a:rPr lang="bn-BD" sz="4000" dirty="0">
                <a:latin typeface="NikoshBAN" pitchFamily="2" charset="0"/>
                <a:ea typeface="Calibri"/>
                <a:cs typeface="NikoshBAN" pitchFamily="2" charset="0"/>
              </a:rPr>
              <a:t>করতে </a:t>
            </a:r>
            <a:r>
              <a:rPr lang="bn-BD" sz="4000" dirty="0" smtClean="0">
                <a:latin typeface="NikoshBAN" pitchFamily="2" charset="0"/>
                <a:ea typeface="Calibri"/>
                <a:cs typeface="NikoshBAN" pitchFamily="2" charset="0"/>
              </a:rPr>
              <a:t>পারবে</a:t>
            </a:r>
            <a:r>
              <a:rPr lang="en-US" sz="4000" dirty="0" smtClean="0">
                <a:latin typeface="NikoshBAN" pitchFamily="2" charset="0"/>
                <a:ea typeface="Calibri"/>
                <a:cs typeface="NikoshBAN" pitchFamily="2" charset="0"/>
              </a:rPr>
              <a:t>;</a:t>
            </a:r>
            <a:r>
              <a:rPr lang="bn-BD" sz="4000" dirty="0" smtClean="0">
                <a:latin typeface="NikoshBAN" pitchFamily="2" charset="0"/>
                <a:ea typeface="Calibri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ea typeface="Calibri"/>
              <a:cs typeface="NikoshBAN" pitchFamily="2" charset="0"/>
            </a:endParaRPr>
          </a:p>
          <a:p>
            <a:r>
              <a:rPr lang="bn-BD" sz="4000" dirty="0">
                <a:latin typeface="NikoshBAN" pitchFamily="2" charset="0"/>
                <a:ea typeface="Calibri"/>
                <a:cs typeface="NikoshBAN" pitchFamily="2" charset="0"/>
              </a:rPr>
              <a:t>৩। </a:t>
            </a:r>
            <a:r>
              <a:rPr lang="bn-BD" sz="4000" dirty="0" smtClean="0">
                <a:latin typeface="NikoshBAN" pitchFamily="2" charset="0"/>
                <a:ea typeface="Calibri"/>
                <a:cs typeface="NikoshBAN" pitchFamily="2" charset="0"/>
              </a:rPr>
              <a:t>উদাহরণসহ কল </a:t>
            </a:r>
            <a:r>
              <a:rPr lang="bn-BD" sz="4000" dirty="0">
                <a:latin typeface="NikoshBAN" pitchFamily="2" charset="0"/>
                <a:ea typeface="Calibri"/>
                <a:cs typeface="NikoshBAN" pitchFamily="2" charset="0"/>
              </a:rPr>
              <a:t>সেন্টারের </a:t>
            </a:r>
            <a:r>
              <a:rPr lang="bn-BD" sz="4000" dirty="0" smtClean="0">
                <a:latin typeface="NikoshBAN" pitchFamily="2" charset="0"/>
                <a:ea typeface="Calibri"/>
                <a:cs typeface="NikoshBAN" pitchFamily="2" charset="0"/>
              </a:rPr>
              <a:t>কাজ ব্যাখ্যা </a:t>
            </a:r>
            <a:endParaRPr lang="bn-IN" sz="4000" dirty="0" smtClean="0">
              <a:latin typeface="NikoshBAN" pitchFamily="2" charset="0"/>
              <a:ea typeface="Calibri"/>
              <a:cs typeface="NikoshBAN" pitchFamily="2" charset="0"/>
            </a:endParaRPr>
          </a:p>
          <a:p>
            <a:r>
              <a:rPr lang="bn-IN" sz="4000" dirty="0"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bn-IN" sz="4000" dirty="0" smtClean="0">
                <a:latin typeface="NikoshBAN" pitchFamily="2" charset="0"/>
                <a:ea typeface="Calibri"/>
                <a:cs typeface="NikoshBAN" pitchFamily="2" charset="0"/>
              </a:rPr>
              <a:t>    </a:t>
            </a:r>
            <a:r>
              <a:rPr lang="bn-BD" sz="4000" dirty="0" smtClean="0">
                <a:latin typeface="NikoshBAN" pitchFamily="2" charset="0"/>
                <a:ea typeface="Calibri"/>
                <a:cs typeface="NikoshBAN" pitchFamily="2" charset="0"/>
              </a:rPr>
              <a:t>করতে</a:t>
            </a:r>
            <a:r>
              <a:rPr lang="en-US" sz="4000" dirty="0" smtClean="0"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ea typeface="Calibri"/>
                <a:cs typeface="NikoshBAN" pitchFamily="2" charset="0"/>
              </a:rPr>
              <a:t>পারবে</a:t>
            </a:r>
            <a:r>
              <a:rPr lang="bn-IN" sz="4000" dirty="0">
                <a:latin typeface="NikoshBAN" pitchFamily="2" charset="0"/>
                <a:ea typeface="Calibri"/>
                <a:cs typeface="NikoshBAN" pitchFamily="2" charset="0"/>
              </a:rPr>
              <a:t>;</a:t>
            </a:r>
            <a:endParaRPr lang="bn-BD" sz="4000" dirty="0" smtClean="0">
              <a:latin typeface="NikoshBAN" pitchFamily="2" charset="0"/>
              <a:ea typeface="Calibri"/>
              <a:cs typeface="NikoshBAN" pitchFamily="2" charset="0"/>
            </a:endParaRPr>
          </a:p>
          <a:p>
            <a:r>
              <a:rPr lang="bn-BD" sz="4000" dirty="0" smtClean="0">
                <a:latin typeface="NikoshBAN" pitchFamily="2" charset="0"/>
                <a:ea typeface="Calibri"/>
                <a:cs typeface="NikoshBAN" pitchFamily="2" charset="0"/>
              </a:rPr>
              <a:t>৪।</a:t>
            </a:r>
            <a:r>
              <a:rPr lang="bn-IN" sz="4000" dirty="0" smtClean="0"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ea typeface="Calibri"/>
                <a:cs typeface="NikoshBAN" pitchFamily="2" charset="0"/>
              </a:rPr>
              <a:t>বাড়িতে বসে টাকা উপার্জ</a:t>
            </a:r>
            <a:r>
              <a:rPr lang="bn-IN" sz="4000" dirty="0" smtClean="0">
                <a:latin typeface="NikoshBAN" pitchFamily="2" charset="0"/>
                <a:ea typeface="Calibri"/>
                <a:cs typeface="NikoshBAN" pitchFamily="2" charset="0"/>
              </a:rPr>
              <a:t>নের</a:t>
            </a:r>
            <a:r>
              <a:rPr lang="bn-BD" sz="4000" dirty="0" smtClean="0"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bn-IN" sz="4000" dirty="0" smtClean="0">
                <a:latin typeface="NikoshBAN" pitchFamily="2" charset="0"/>
                <a:ea typeface="Calibri"/>
                <a:cs typeface="NikoshBAN" pitchFamily="2" charset="0"/>
              </a:rPr>
              <a:t>কৌশল বর্ণনা করতে </a:t>
            </a:r>
          </a:p>
          <a:p>
            <a:r>
              <a:rPr lang="bn-IN" sz="4000" dirty="0"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bn-IN" sz="4000" dirty="0" smtClean="0">
                <a:latin typeface="NikoshBAN" pitchFamily="2" charset="0"/>
                <a:ea typeface="Calibri"/>
                <a:cs typeface="NikoshBAN" pitchFamily="2" charset="0"/>
              </a:rPr>
              <a:t>     </a:t>
            </a:r>
            <a:r>
              <a:rPr lang="bn-BD" sz="4000" dirty="0" smtClean="0">
                <a:latin typeface="NikoshBAN" pitchFamily="2" charset="0"/>
                <a:ea typeface="Calibri"/>
                <a:cs typeface="NikoshBAN" pitchFamily="2" charset="0"/>
              </a:rPr>
              <a:t>পারবে। </a:t>
            </a:r>
            <a:endParaRPr lang="en-US" sz="4000" dirty="0">
              <a:latin typeface="NikoshBAN" pitchFamily="2" charset="0"/>
              <a:ea typeface="Calibri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702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8592" y="3638490"/>
            <a:ext cx="3673828" cy="52322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কম্পিউটার  নেটওয়ার্ক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91891" y="5638800"/>
            <a:ext cx="3085549" cy="52322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তথ্য আদান প্রদান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55008" y="3638490"/>
            <a:ext cx="4184192" cy="954107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বাড়িতে বসেও অফিসের কাজকর্ম  নির্দিষ্ট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সময়ের বাইরেও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করা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যায়।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71800" y="255472"/>
            <a:ext cx="27709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ভার্চুয়াল অফিস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545" y="4343400"/>
            <a:ext cx="3373582" cy="221995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70" t="32006" r="18224" b="32154"/>
          <a:stretch/>
        </p:blipFill>
        <p:spPr>
          <a:xfrm>
            <a:off x="412173" y="915658"/>
            <a:ext cx="3910446" cy="254960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566" y="974022"/>
            <a:ext cx="3896830" cy="254960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60201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39053" y="1767533"/>
            <a:ext cx="4152900" cy="52322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যেকো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নো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স্থান থেকে কাজ করা যায়।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4872" y="6038064"/>
            <a:ext cx="4283038" cy="52322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ঘরে বসে স্বাধীনভাবে কাজ করা যায়।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82" y="2971800"/>
            <a:ext cx="3484419" cy="23795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2862695" y="68956"/>
            <a:ext cx="4028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ভার্চুয়াল অফিসের সুবিধা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76800" y="5742140"/>
            <a:ext cx="4116624" cy="954107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অফিসের কাজের পাশাপাশি বাড়ির কাজ করা যায়।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105400" y="3420178"/>
            <a:ext cx="3352800" cy="2216706"/>
            <a:chOff x="1905000" y="786172"/>
            <a:chExt cx="5410200" cy="4055547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5000" y="786172"/>
              <a:ext cx="5410200" cy="405554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2600" y="3200400"/>
              <a:ext cx="1524000" cy="111885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90" b="17227"/>
          <a:stretch/>
        </p:blipFill>
        <p:spPr>
          <a:xfrm>
            <a:off x="702541" y="653731"/>
            <a:ext cx="3436512" cy="2236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23158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6033700"/>
            <a:ext cx="3761509" cy="523220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বড় স্থাপনা লাগে না 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43876" y="3196766"/>
            <a:ext cx="4225637" cy="523220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রাস্তায় সময় অপচয় হয় না।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15" y="3719986"/>
            <a:ext cx="3719959" cy="23137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886" y="793686"/>
            <a:ext cx="3655618" cy="23137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2481695" y="152400"/>
            <a:ext cx="4028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ভার্চুয়াল অফিসের সুবিধা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522"/>
          <a:stretch/>
        </p:blipFill>
        <p:spPr>
          <a:xfrm>
            <a:off x="5181600" y="3719986"/>
            <a:ext cx="3719959" cy="23137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7"/>
          <p:cNvSpPr/>
          <p:nvPr/>
        </p:nvSpPr>
        <p:spPr>
          <a:xfrm>
            <a:off x="5665617" y="6007455"/>
            <a:ext cx="3026791" cy="523220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রাত দিন চব্বিশ ঘন্টা চলে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33965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103416" y="1447800"/>
            <a:ext cx="2895599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4400" b="1" dirty="0">
                <a:ea typeface="Calibri"/>
                <a:cs typeface="NikoshBAN"/>
              </a:rPr>
              <a:t>জোড়ায় কাজ </a:t>
            </a:r>
            <a:endParaRPr lang="en-US" sz="4400" b="1" dirty="0">
              <a:ea typeface="Calibri"/>
              <a:cs typeface="Vrinda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20731" y="2757050"/>
            <a:ext cx="846097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4400" dirty="0" smtClean="0">
                <a:ea typeface="Calibri"/>
                <a:cs typeface="NikoshBAN"/>
              </a:rPr>
              <a:t>একটি ভার্চুয়াল অফিসের সুবিধাগুলো বর্ণনা কর</a:t>
            </a:r>
            <a:r>
              <a:rPr lang="bn-BD" sz="4400" dirty="0">
                <a:ea typeface="Calibri"/>
                <a:cs typeface="NikoshBAN"/>
              </a:rPr>
              <a:t>। </a:t>
            </a:r>
            <a:endParaRPr lang="en-US" sz="4400" dirty="0">
              <a:ea typeface="Calibri"/>
              <a:cs typeface="Vrinda"/>
            </a:endParaRPr>
          </a:p>
        </p:txBody>
      </p:sp>
    </p:spTree>
    <p:extLst>
      <p:ext uri="{BB962C8B-B14F-4D97-AF65-F5344CB8AC3E}">
        <p14:creationId xmlns:p14="http://schemas.microsoft.com/office/powerpoint/2010/main" val="2214536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5467290"/>
            <a:ext cx="693420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কল সেন্টার থেকে যেকো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নো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ধর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নের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তথ্য পাওয়া যায়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104900"/>
            <a:ext cx="6184900" cy="41529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4" name="TextBox 3"/>
          <p:cNvSpPr txBox="1"/>
          <p:nvPr/>
        </p:nvSpPr>
        <p:spPr>
          <a:xfrm>
            <a:off x="3581400" y="152400"/>
            <a:ext cx="2279072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b="1" dirty="0">
                <a:latin typeface="NikoshBAN" pitchFamily="2" charset="0"/>
                <a:cs typeface="NikoshBAN" pitchFamily="2" charset="0"/>
              </a:rPr>
              <a:t>কল সেন্টার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152493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7458" y="2902803"/>
            <a:ext cx="4495800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তরুণতরুণীরা ঘরে বসে স্বাধীনভাবে </a:t>
            </a:r>
            <a:endParaRPr lang="bn-IN" sz="2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কাজ করে টাকা উপার্জন করা যায়।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800600" y="2902803"/>
            <a:ext cx="4639710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টাকা উপার্জন করার জন্য প্রয়োজন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কম্পিউটার, ইন্টারনেট এবং প্রোগ্রামিং এর দক্ষতা।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958789" y="4876800"/>
            <a:ext cx="3275524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সবাইকে এক জায়গায় বসে কাজ করতে হয় না ।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06" y="256961"/>
            <a:ext cx="3592658" cy="2520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646" y="356866"/>
            <a:ext cx="3632744" cy="2420317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475135" y="3573807"/>
            <a:ext cx="2074601" cy="362729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01580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3276600"/>
            <a:ext cx="8001000" cy="1446550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4400" dirty="0">
                <a:ea typeface="Calibri"/>
                <a:cs typeface="NikoshBAN"/>
              </a:rPr>
              <a:t>তোমাদের স্কুলে একটি ভার্চুয়াল ক্লাস রুম </a:t>
            </a:r>
            <a:r>
              <a:rPr lang="bn-BD" sz="4400" dirty="0" smtClean="0">
                <a:ea typeface="Calibri"/>
                <a:cs typeface="NikoshBAN"/>
              </a:rPr>
              <a:t>তৈরি</a:t>
            </a:r>
            <a:r>
              <a:rPr lang="bn-IN" sz="4400" dirty="0" smtClean="0">
                <a:ea typeface="Calibri"/>
                <a:cs typeface="NikoshBAN"/>
              </a:rPr>
              <a:t>তে</a:t>
            </a:r>
            <a:r>
              <a:rPr lang="bn-BD" sz="4400" dirty="0" smtClean="0">
                <a:ea typeface="Calibri"/>
                <a:cs typeface="NikoshBAN"/>
              </a:rPr>
              <a:t> </a:t>
            </a:r>
            <a:r>
              <a:rPr lang="bn-BD" sz="4400" dirty="0">
                <a:ea typeface="Calibri"/>
                <a:cs typeface="NikoshBAN"/>
              </a:rPr>
              <a:t>কী </a:t>
            </a:r>
            <a:r>
              <a:rPr lang="bn-BD" sz="4400" dirty="0" smtClean="0">
                <a:ea typeface="Calibri"/>
                <a:cs typeface="NikoshBAN"/>
              </a:rPr>
              <a:t>কী</a:t>
            </a:r>
            <a:r>
              <a:rPr lang="bn-IN" sz="4400" dirty="0" smtClean="0">
                <a:ea typeface="Calibri"/>
                <a:cs typeface="NikoshBAN"/>
              </a:rPr>
              <a:t> কাজ</a:t>
            </a:r>
            <a:r>
              <a:rPr lang="bn-BD" sz="4400" dirty="0" smtClean="0">
                <a:ea typeface="Calibri"/>
                <a:cs typeface="NikoshBAN"/>
              </a:rPr>
              <a:t> করতে হবে </a:t>
            </a:r>
            <a:r>
              <a:rPr lang="bn-IN" sz="4400" dirty="0" smtClean="0">
                <a:ea typeface="Calibri"/>
                <a:cs typeface="NikoshBAN"/>
              </a:rPr>
              <a:t>লে</a:t>
            </a:r>
            <a:r>
              <a:rPr lang="bn-BD" sz="4400" dirty="0" smtClean="0">
                <a:ea typeface="Calibri"/>
                <a:cs typeface="NikoshBAN"/>
              </a:rPr>
              <a:t>খ।</a:t>
            </a:r>
            <a:r>
              <a:rPr lang="bn-IN" sz="4400" dirty="0" smtClean="0">
                <a:ea typeface="Calibri"/>
                <a:cs typeface="NikoshBAN"/>
              </a:rPr>
              <a:t> </a:t>
            </a:r>
            <a:r>
              <a:rPr lang="bn-BD" sz="4400" dirty="0" smtClean="0">
                <a:ea typeface="Calibri"/>
                <a:cs typeface="NikoshBAN"/>
              </a:rPr>
              <a:t> </a:t>
            </a:r>
            <a:endParaRPr lang="en-US" sz="4400" dirty="0">
              <a:ea typeface="Calibri"/>
              <a:cs typeface="Vrind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14150" y="1168568"/>
            <a:ext cx="319189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000" kern="0" dirty="0">
                <a:latin typeface="NikoshBAN" pitchFamily="2" charset="0"/>
                <a:cs typeface="NikoshBAN" pitchFamily="2" charset="0"/>
              </a:rPr>
              <a:t>দল</a:t>
            </a:r>
            <a:r>
              <a:rPr lang="en-US" sz="6000" kern="0" dirty="0" err="1">
                <a:latin typeface="NikoshBAN" pitchFamily="2" charset="0"/>
                <a:cs typeface="NikoshBAN" pitchFamily="2" charset="0"/>
              </a:rPr>
              <a:t>গত</a:t>
            </a:r>
            <a:r>
              <a:rPr lang="en-US" sz="6000" kern="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kern="0" dirty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6000" kern="0" dirty="0">
                <a:latin typeface="NikoshBAN" pitchFamily="2" charset="0"/>
                <a:cs typeface="NikoshBAN" pitchFamily="2" charset="0"/>
              </a:rPr>
              <a:t> 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10099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05200" y="152400"/>
            <a:ext cx="17924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800" dirty="0">
                <a:ea typeface="Calibri"/>
                <a:cs typeface="NikoshBAN"/>
              </a:rPr>
              <a:t>মূল্যায়ন </a:t>
            </a:r>
            <a:endParaRPr lang="en-US" sz="4800" dirty="0">
              <a:ea typeface="Calibri"/>
              <a:cs typeface="Vrind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5800" y="1066800"/>
            <a:ext cx="75438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3600" dirty="0" smtClean="0">
                <a:ea typeface="Calibri"/>
                <a:cs typeface="NikoshBAN"/>
              </a:rPr>
              <a:t>১। </a:t>
            </a:r>
            <a:r>
              <a:rPr lang="bn-BD" sz="3600" dirty="0" smtClean="0">
                <a:ea typeface="Calibri"/>
                <a:cs typeface="NikoshBAN"/>
              </a:rPr>
              <a:t>বাসায় </a:t>
            </a:r>
            <a:r>
              <a:rPr lang="bn-BD" sz="3600" dirty="0">
                <a:ea typeface="Calibri"/>
                <a:cs typeface="NikoshBAN"/>
              </a:rPr>
              <a:t>ইন্টারনেট সংযোগ নেয়ার ফলে আমরা করতে পারি</a:t>
            </a:r>
            <a:r>
              <a:rPr lang="en-US" sz="3600" dirty="0">
                <a:ea typeface="Calibri"/>
                <a:cs typeface="NikoshBAN"/>
              </a:rPr>
              <a:t>?</a:t>
            </a: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ea typeface="Calibri"/>
                <a:cs typeface="NikoshBAN"/>
              </a:rPr>
              <a:t>		</a:t>
            </a:r>
          </a:p>
          <a:p>
            <a:endParaRPr lang="bn-BD" sz="3600" dirty="0" smtClean="0">
              <a:ea typeface="Calibri"/>
              <a:cs typeface="NikoshBAN"/>
            </a:endParaRPr>
          </a:p>
          <a:p>
            <a:endParaRPr lang="bn-BD" sz="3600" dirty="0" smtClean="0">
              <a:ea typeface="Calibri"/>
              <a:cs typeface="NikoshBAN"/>
            </a:endParaRPr>
          </a:p>
          <a:p>
            <a:r>
              <a:rPr lang="bn-IN" sz="3600" dirty="0" smtClean="0">
                <a:ea typeface="Calibri"/>
                <a:cs typeface="NikoshBAN"/>
              </a:rPr>
              <a:t>২।</a:t>
            </a:r>
            <a:r>
              <a:rPr lang="bn-BD" sz="3600" dirty="0" smtClean="0">
                <a:ea typeface="Calibri"/>
                <a:cs typeface="NikoshBAN"/>
              </a:rPr>
              <a:t> </a:t>
            </a:r>
            <a:r>
              <a:rPr lang="bn-BD" sz="3600" dirty="0">
                <a:ea typeface="Calibri"/>
                <a:cs typeface="NikoshBAN"/>
              </a:rPr>
              <a:t>আমাদের দেশে নানা জায়গায় কী বসানোর কাজ চলছে? </a:t>
            </a:r>
            <a:endParaRPr lang="en-US" sz="3600" dirty="0">
              <a:ea typeface="Calibri"/>
              <a:cs typeface="Vrinda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bn-BD" sz="3600" dirty="0">
                <a:ea typeface="Calibri"/>
                <a:cs typeface="NikoshBAN"/>
              </a:rPr>
              <a:t>		</a:t>
            </a:r>
            <a:endParaRPr lang="en-US" sz="3600" dirty="0">
              <a:ea typeface="Calibri"/>
              <a:cs typeface="Vrinda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bn-BD" sz="3600" dirty="0">
                <a:ea typeface="Calibri"/>
                <a:cs typeface="NikoshBAN"/>
              </a:rPr>
              <a:t>		</a:t>
            </a:r>
            <a:endParaRPr lang="en-US" sz="3600" dirty="0">
              <a:ea typeface="Calibri"/>
              <a:cs typeface="Vrinda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2168241"/>
            <a:ext cx="2895600" cy="609600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prstClr val="black"/>
                </a:solidFill>
                <a:ea typeface="Calibri"/>
                <a:cs typeface="NikoshBAN"/>
              </a:rPr>
              <a:t>ক</a:t>
            </a:r>
            <a:r>
              <a:rPr lang="en-US" sz="3600" dirty="0">
                <a:solidFill>
                  <a:prstClr val="black"/>
                </a:solidFill>
                <a:ea typeface="Calibri"/>
                <a:cs typeface="NikoshBAN"/>
              </a:rPr>
              <a:t>. </a:t>
            </a:r>
            <a:r>
              <a:rPr lang="bn-BD" sz="3600" dirty="0">
                <a:solidFill>
                  <a:prstClr val="black"/>
                </a:solidFill>
                <a:ea typeface="Calibri"/>
                <a:cs typeface="NikoshBAN"/>
              </a:rPr>
              <a:t>ফেসবুকে চ্যাট</a:t>
            </a:r>
            <a:r>
              <a:rPr lang="en-US" sz="3600" dirty="0">
                <a:solidFill>
                  <a:prstClr val="black"/>
                </a:solidFill>
                <a:ea typeface="Calibri"/>
                <a:cs typeface="NikoshBAN"/>
              </a:rPr>
              <a:t>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04005" y="2923309"/>
            <a:ext cx="4800600" cy="609600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prstClr val="black"/>
                </a:solidFill>
                <a:ea typeface="Calibri"/>
                <a:cs typeface="NikoshBAN"/>
              </a:rPr>
              <a:t>গ</a:t>
            </a:r>
            <a:r>
              <a:rPr lang="en-US" sz="3200" dirty="0">
                <a:solidFill>
                  <a:prstClr val="black"/>
                </a:solidFill>
                <a:ea typeface="Calibri"/>
                <a:cs typeface="NikoshBAN"/>
              </a:rPr>
              <a:t>. </a:t>
            </a:r>
            <a:r>
              <a:rPr lang="bn-BD" sz="3200" dirty="0">
                <a:solidFill>
                  <a:prstClr val="black"/>
                </a:solidFill>
                <a:ea typeface="Calibri"/>
                <a:cs typeface="NikoshBAN"/>
              </a:rPr>
              <a:t>অন লাইনে অর্থ উপার্জন করা</a:t>
            </a:r>
            <a:r>
              <a:rPr lang="en-US" sz="3200" dirty="0">
                <a:solidFill>
                  <a:prstClr val="black"/>
                </a:solidFill>
                <a:ea typeface="Calibri"/>
                <a:cs typeface="NikoshBAN"/>
              </a:rPr>
              <a:t> 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5166059" y="2168241"/>
            <a:ext cx="2628900" cy="609600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lvl="0"/>
            <a:r>
              <a:rPr lang="bn-BD" sz="3600" dirty="0" smtClean="0">
                <a:solidFill>
                  <a:prstClr val="black"/>
                </a:solidFill>
                <a:ea typeface="Calibri"/>
                <a:cs typeface="NikoshBAN"/>
              </a:rPr>
              <a:t>খ</a:t>
            </a:r>
            <a:r>
              <a:rPr lang="en-US" sz="3600" dirty="0">
                <a:solidFill>
                  <a:prstClr val="black"/>
                </a:solidFill>
                <a:ea typeface="Calibri"/>
                <a:cs typeface="NikoshBAN"/>
              </a:rPr>
              <a:t>. </a:t>
            </a:r>
            <a:r>
              <a:rPr lang="bn-BD" sz="3600" dirty="0">
                <a:solidFill>
                  <a:prstClr val="black"/>
                </a:solidFill>
                <a:ea typeface="Calibri"/>
                <a:cs typeface="NikoshBAN"/>
              </a:rPr>
              <a:t>গান শুনা </a:t>
            </a:r>
            <a:endParaRPr lang="en-US" sz="3600" dirty="0">
              <a:solidFill>
                <a:prstClr val="black"/>
              </a:solidFill>
              <a:ea typeface="Calibri"/>
              <a:cs typeface="NikoshBAN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145277" y="2923308"/>
            <a:ext cx="3974523" cy="720437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prstClr val="black"/>
                </a:solidFill>
                <a:ea typeface="Calibri"/>
                <a:cs typeface="NikoshBAN"/>
              </a:rPr>
              <a:t>ঘ</a:t>
            </a:r>
            <a:r>
              <a:rPr lang="en-US" sz="3200" dirty="0">
                <a:solidFill>
                  <a:prstClr val="black"/>
                </a:solidFill>
                <a:ea typeface="Calibri"/>
                <a:cs typeface="NikoshBAN"/>
              </a:rPr>
              <a:t>. </a:t>
            </a:r>
            <a:r>
              <a:rPr lang="bn-BD" sz="3200" dirty="0">
                <a:solidFill>
                  <a:prstClr val="black"/>
                </a:solidFill>
                <a:ea typeface="Calibri"/>
                <a:cs typeface="NikoshBAN"/>
              </a:rPr>
              <a:t>উপরের কোনটিই নয়</a:t>
            </a:r>
            <a:endParaRPr lang="en-US" sz="3200" dirty="0"/>
          </a:p>
        </p:txBody>
      </p:sp>
      <p:sp>
        <p:nvSpPr>
          <p:cNvPr id="8" name="Rectangle 7"/>
          <p:cNvSpPr/>
          <p:nvPr/>
        </p:nvSpPr>
        <p:spPr>
          <a:xfrm>
            <a:off x="1046018" y="4973783"/>
            <a:ext cx="3314700" cy="6096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prstClr val="black"/>
                </a:solidFill>
                <a:ea typeface="Calibri"/>
                <a:cs typeface="NikoshBAN"/>
              </a:rPr>
              <a:t>ক. মোবাইল অফিস 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066800" y="5715000"/>
            <a:ext cx="3020291" cy="609600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prstClr val="black"/>
                </a:solidFill>
                <a:ea typeface="Calibri"/>
                <a:cs typeface="NikoshBAN"/>
              </a:rPr>
              <a:t>গ. কম্পিউটার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00994" y="4994565"/>
            <a:ext cx="2919845" cy="609600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prstClr val="black"/>
                </a:solidFill>
                <a:ea typeface="Calibri"/>
                <a:cs typeface="NikoshBAN"/>
              </a:rPr>
              <a:t>খ. কল সেন্টার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436918" y="5721927"/>
            <a:ext cx="2919845" cy="6096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prstClr val="black"/>
                </a:solidFill>
                <a:ea typeface="Calibri"/>
                <a:cs typeface="NikoshBAN"/>
              </a:rPr>
              <a:t>  ঘ</a:t>
            </a:r>
            <a:r>
              <a:rPr lang="bn-BD" sz="3600" dirty="0">
                <a:solidFill>
                  <a:prstClr val="black"/>
                </a:solidFill>
                <a:ea typeface="Calibri"/>
                <a:cs typeface="NikoshBAN"/>
              </a:rPr>
              <a:t>. সাইবার ক্যাফে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31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3276600"/>
            <a:ext cx="830579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dirty="0" smtClean="0">
                <a:ea typeface="Calibri"/>
                <a:cs typeface="NikoshBAN"/>
              </a:rPr>
              <a:t>একটি কল সেন্টার থেকে কী কী সুবিধা </a:t>
            </a:r>
            <a:r>
              <a:rPr lang="bn-IN" sz="4400" dirty="0" smtClean="0">
                <a:ea typeface="Calibri"/>
                <a:cs typeface="NikoshBAN"/>
              </a:rPr>
              <a:t>পাওয়া যায় লিখে আনবে। </a:t>
            </a:r>
            <a:endParaRPr lang="en-US" sz="4400" dirty="0">
              <a:ea typeface="Calibri"/>
              <a:cs typeface="Vrind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24200" y="1371600"/>
            <a:ext cx="317426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600" b="1" kern="0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54459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9200" y="1066800"/>
            <a:ext cx="7125669" cy="377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3900" kern="10" spc="50" dirty="0">
                <a:ln w="11430"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6368807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307</Words>
  <Application>Microsoft Office PowerPoint</Application>
  <PresentationFormat>A4 Paper (210x297 mm)</PresentationFormat>
  <Paragraphs>66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 Salim Reza sheikh</dc:creator>
  <cp:lastModifiedBy>Md Salim Reza sheikh</cp:lastModifiedBy>
  <cp:revision>17</cp:revision>
  <dcterms:created xsi:type="dcterms:W3CDTF">2006-08-16T00:00:00Z</dcterms:created>
  <dcterms:modified xsi:type="dcterms:W3CDTF">2019-09-23T10:26:48Z</dcterms:modified>
</cp:coreProperties>
</file>