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6"/>
  </p:notesMasterIdLst>
  <p:sldIdLst>
    <p:sldId id="264" r:id="rId3"/>
    <p:sldId id="283" r:id="rId4"/>
    <p:sldId id="269" r:id="rId5"/>
    <p:sldId id="256" r:id="rId6"/>
    <p:sldId id="270" r:id="rId7"/>
    <p:sldId id="275" r:id="rId8"/>
    <p:sldId id="272" r:id="rId9"/>
    <p:sldId id="267" r:id="rId10"/>
    <p:sldId id="278" r:id="rId11"/>
    <p:sldId id="258" r:id="rId12"/>
    <p:sldId id="260" r:id="rId13"/>
    <p:sldId id="259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>
      <p:cViewPr>
        <p:scale>
          <a:sx n="70" d="100"/>
          <a:sy n="70" d="100"/>
        </p:scale>
        <p:origin x="-130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A4F0C-0798-4ED5-AAEC-7A31C3D0269F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9EDDB-3BC7-4232-80A6-F67119222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97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লোকটি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ব্যবহার করছে? কৃষকেরা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করছে? এই রকম প্র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শ্নের মাধ্যমে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ছাত্র/ছাত্রীদের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দ্বারা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পাঠের নাম বের ক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রা যেতে পারে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34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শিখন</a:t>
            </a:r>
            <a:r>
              <a:rPr lang="bn-BD" baseline="0" dirty="0" smtClean="0"/>
              <a:t>ফল অনুযায়ী পাঠ  উপস্থাপন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60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</a:t>
            </a:r>
            <a:r>
              <a:rPr lang="bn-IN" dirty="0" smtClean="0"/>
              <a:t>ই</a:t>
            </a:r>
            <a:r>
              <a:rPr lang="bn-IN" baseline="0" dirty="0" smtClean="0"/>
              <a:t> স্লাইড</a:t>
            </a:r>
            <a:r>
              <a:rPr lang="bn-BD" baseline="0" dirty="0" smtClean="0"/>
              <a:t>  থেকে রেডিওর ব্যবহার সম্পর্কে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04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এ</a:t>
            </a:r>
            <a:r>
              <a:rPr lang="bn-IN" dirty="0" smtClean="0"/>
              <a:t>ই</a:t>
            </a:r>
            <a:r>
              <a:rPr lang="bn-IN" baseline="0" dirty="0" smtClean="0"/>
              <a:t> স্লাইড</a:t>
            </a:r>
            <a:r>
              <a:rPr lang="bn-BD" baseline="0" dirty="0" smtClean="0"/>
              <a:t> থেকে টেলিভিশনের ব্যবহার সম্পর্কে বলতে পারবে</a:t>
            </a:r>
            <a:r>
              <a:rPr lang="bn-IN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94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</a:t>
            </a:r>
            <a:r>
              <a:rPr lang="bn-IN" dirty="0" smtClean="0"/>
              <a:t>ই</a:t>
            </a:r>
            <a:r>
              <a:rPr lang="bn-IN" baseline="0" dirty="0" smtClean="0"/>
              <a:t> স্লাইড</a:t>
            </a:r>
            <a:r>
              <a:rPr lang="bn-BD" baseline="0" dirty="0" smtClean="0"/>
              <a:t> </a:t>
            </a:r>
            <a:r>
              <a:rPr lang="bn-IN" baseline="0" dirty="0" smtClean="0"/>
              <a:t> থেকে </a:t>
            </a:r>
            <a:r>
              <a:rPr lang="bn-BD" dirty="0" smtClean="0"/>
              <a:t>যোগাযোগের</a:t>
            </a:r>
            <a:r>
              <a:rPr lang="bn-BD" baseline="0" dirty="0" smtClean="0"/>
              <a:t> ক্ষেত্রে মোবাইল ব্যবহারের প্রয়োজনীয়</a:t>
            </a:r>
            <a:r>
              <a:rPr lang="bn-IN" baseline="0" dirty="0" smtClean="0"/>
              <a:t>তা</a:t>
            </a:r>
            <a:r>
              <a:rPr lang="bn-BD" baseline="0" dirty="0" smtClean="0"/>
              <a:t>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88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baseline="0" dirty="0" smtClean="0"/>
              <a:t>মাল্টিমিডিয়া প্রজেক্টরের ব্যবহার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6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এখান</a:t>
            </a:r>
            <a:r>
              <a:rPr lang="bn-BD" baseline="0" dirty="0" smtClean="0"/>
              <a:t> থেকে শিক্ষার্থীরা তাদের ধারণ বলবে তারপর শিক্ষক  নিচের চিত্রগুলো দেখাবে। এভাবেই পর্যায়ক্রমে  তথ্য ও যোগাযোগ প্রযুক্তির উৎপত্তি হয়েছে ।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92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প্রযুক্তি গুলোর নাম</a:t>
            </a:r>
            <a:r>
              <a:rPr lang="bn-BD" baseline="0" dirty="0" smtClean="0"/>
              <a:t> খাতায় লিখে প্রতিটি দল থেকে এক জন করে উপস্থাপন করবে। পরে শিক্ষক সঠিক উত্তর বলে দিবে।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58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উত্তর</a:t>
            </a:r>
            <a:r>
              <a:rPr lang="bn-BD" baseline="0" dirty="0" smtClean="0"/>
              <a:t>গুলোর উপরে মাউস দিয়ে ক্লিক করতে হবে। তাহলে সঠিক ও ভুল উত্তর জানা যাবে।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34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শিক্ষার্থীরা</a:t>
            </a:r>
            <a:r>
              <a:rPr lang="bn-BD" baseline="0" dirty="0" smtClean="0"/>
              <a:t> বাড়ি থেকে প্রশ্নটির সমাধান লিখে আনবে।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9EDDB-3BC7-4232-80A6-F671192222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5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7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" y="5562600"/>
            <a:ext cx="1653126" cy="12382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391399" y="-1"/>
            <a:ext cx="1752694" cy="13128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42671">
            <a:off x="7475149" y="5224219"/>
            <a:ext cx="1793224" cy="13431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7895" y="252672"/>
            <a:ext cx="1634052" cy="122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8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" y="5562600"/>
            <a:ext cx="1653126" cy="12382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391399" y="-1"/>
            <a:ext cx="1752694" cy="13128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42671">
            <a:off x="7475149" y="5224219"/>
            <a:ext cx="1793224" cy="13431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7895" y="252672"/>
            <a:ext cx="1634052" cy="122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4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9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0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2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1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4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0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3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6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4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68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1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2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4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05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53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7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5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9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7/20/2019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52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6E946-88AC-4F13-81D0-91585390C313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681A-C40F-4FD6-9C9B-4E9BB11E6E4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7895" y="252672"/>
            <a:ext cx="1634052" cy="12239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5" y="5549949"/>
            <a:ext cx="1634052" cy="12239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461353" y="0"/>
            <a:ext cx="1634052" cy="12239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11063">
            <a:off x="7671037" y="5396610"/>
            <a:ext cx="1634052" cy="122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1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7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9110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00200" y="1981200"/>
            <a:ext cx="5985681" cy="24384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ln w="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GB" sz="9600" b="1" dirty="0">
              <a:ln w="0"/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61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37866" y="928048"/>
            <a:ext cx="8553734" cy="4193243"/>
            <a:chOff x="496956" y="494749"/>
            <a:chExt cx="11314706" cy="6181790"/>
          </a:xfrm>
        </p:grpSpPr>
        <p:sp>
          <p:nvSpPr>
            <p:cNvPr id="4" name="TextBox 3"/>
            <p:cNvSpPr txBox="1"/>
            <p:nvPr/>
          </p:nvSpPr>
          <p:spPr>
            <a:xfrm>
              <a:off x="496956" y="2093843"/>
              <a:ext cx="5691808" cy="4582696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u="sng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2800" u="sng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u="sng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2800" u="sng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আব্দুস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সালাম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হাওলাদার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সহকারী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আইসিটি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)।</a:t>
              </a:r>
            </a:p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বাঐডাঙ্গা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এল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মাধ্যমিক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</a:t>
              </a:r>
              <a:endParaRPr lang="en-US" sz="28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উপজেলাঃ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ফকিরহাট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জেলাঃ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বাগেরহাট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351764" y="2093842"/>
              <a:ext cx="5459898" cy="4582697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800" b="1" dirty="0" err="1"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atin typeface="NikoshBAN" pitchFamily="2" charset="0"/>
                  <a:cs typeface="NikoshBAN" pitchFamily="2" charset="0"/>
                </a:rPr>
                <a:t>পরিচিতি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>
                <a:defRPr/>
              </a:pP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শ্রেণি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: </a:t>
              </a:r>
              <a:r>
                <a:rPr lang="bn-IN" sz="2800" dirty="0">
                  <a:latin typeface="NikoshBAN" pitchFamily="2" charset="0"/>
                  <a:cs typeface="NikoshBAN" pitchFamily="2" charset="0"/>
                </a:rPr>
                <a:t>৬</a:t>
              </a:r>
              <a:r>
                <a:rPr lang="en-US" sz="2800" dirty="0" err="1">
                  <a:latin typeface="NikoshBAN" pitchFamily="2" charset="0"/>
                  <a:cs typeface="NikoshBAN" pitchFamily="2" charset="0"/>
                </a:rPr>
                <a:t>ষ্ঠ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>
                <a:defRPr/>
              </a:pPr>
              <a:r>
                <a:rPr lang="en-US" sz="2800" b="1" dirty="0" err="1">
                  <a:latin typeface="NikoshBAN" pitchFamily="2" charset="0"/>
                  <a:cs typeface="NikoshBAN" pitchFamily="2" charset="0"/>
                </a:rPr>
                <a:t>বিষয়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: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 তথ্য ও যোগাযোগ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প্রযুক্তি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 </a:t>
              </a:r>
              <a:endParaRPr lang="bn-BD" sz="2800" b="1" dirty="0"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অধ্যায়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	: </a:t>
              </a:r>
              <a:r>
                <a:rPr lang="bn-IN" sz="2800" dirty="0">
                  <a:latin typeface="NikoshBAN" pitchFamily="2" charset="0"/>
                  <a:cs typeface="NikoshBAN" pitchFamily="2" charset="0"/>
                </a:rPr>
                <a:t>১ম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   : </a:t>
              </a:r>
              <a:r>
                <a:rPr lang="bn-IN" sz="2800" dirty="0"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2800" dirty="0">
                  <a:latin typeface="NikoshBAN" pitchFamily="2" charset="0"/>
                  <a:cs typeface="NikoshBAN" pitchFamily="2" charset="0"/>
                </a:rPr>
                <a:t> </a:t>
              </a:r>
              <a:endParaRPr lang="bn-BD" sz="2800" dirty="0"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সময়: </a:t>
              </a:r>
              <a:r>
                <a:rPr lang="bn-IN" sz="2800" dirty="0">
                  <a:latin typeface="NikoshBAN" pitchFamily="2" charset="0"/>
                  <a:cs typeface="NikoshBAN" pitchFamily="2" charset="0"/>
                </a:rPr>
                <a:t>৫০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মিনিট</a:t>
              </a:r>
              <a:endParaRPr lang="en-US" sz="2800" dirty="0" smtClean="0"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388615" y="494749"/>
              <a:ext cx="3926297" cy="952838"/>
            </a:xfrm>
            <a:prstGeom prst="rect">
              <a:avLst/>
            </a:prstGeom>
            <a:ln w="38100"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660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593780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প্রযুক্তির ধারণা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793" y="2542354"/>
            <a:ext cx="3733800" cy="241069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00" y="2528500"/>
            <a:ext cx="3657600" cy="24384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73100" y="51054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 ফোনের মাধ্যমে এসএমএস পাঠাচ্ছে।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4966900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রেডিওর মাধ্যমে কৃষি বিষয়ক অনুষ্ঠান শুনছে।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68995" y="597187"/>
            <a:ext cx="495841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গুলোতে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আমরা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দেখতে পাচ্ছি?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39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5200" y="76200"/>
            <a:ext cx="20601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ea typeface="Calibri"/>
                <a:cs typeface="NikoshBAN"/>
              </a:rPr>
              <a:t>শিখনফল </a:t>
            </a:r>
            <a:endParaRPr lang="en-US" sz="4800" b="1" dirty="0">
              <a:ea typeface="Calibri"/>
              <a:cs typeface="Vrind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4964" y="962085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তথ্য ও যোগাযোগ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কী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বর্ণনা করতে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ও যোগাযোগ প্রযুক্তিতে ব্যবহৃত হয় এমন </a:t>
            </a:r>
            <a:endParaRPr lang="en-US" sz="36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কতকগুলো যন্ত্র 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চিহ্নিত করতে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রেডিও,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 মোবাইল, ইন্টারনেট ও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মাল্টিমিডিয়া প্রজেক্টরের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ব্যবহার বর্ণনা করতে  পারবে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৪। তথ্য ও যোগাযোগ প্রযুক্তি উৎপত্তির পর্যায়গুলো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IN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পারবে। 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9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423" y="3276600"/>
            <a:ext cx="4559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জেলেরা সাগরে মাছ ধরে সংসার চালায়।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37503" y="3138985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সাগরে প্রায়ই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ঝড় হয়।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659" y="5791201"/>
            <a:ext cx="4464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রেডিওর মাধ্যমে ঝড়ের সংবাদ  তাড়াতাড়ি শোনা যায়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04818" y="5953780"/>
            <a:ext cx="4132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ফলে বিপদ থেকে রক্ষা পাওয়া যায়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9" y="979188"/>
            <a:ext cx="3575021" cy="214501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10" y="946984"/>
            <a:ext cx="3450790" cy="215674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812" y="3788447"/>
            <a:ext cx="3445388" cy="206908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00" y="3799821"/>
            <a:ext cx="3496300" cy="19913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55518" y="168322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মনোযোগ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নিচের চিত্রগুলো লক্ষ কর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37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2692466"/>
            <a:ext cx="3687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টেলিভিশনের মাধ্যমে বিভিন্ন ধরণের অনুষ্ঠান দেখা ও শোনা যায়।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8514" y="2642195"/>
            <a:ext cx="4035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টেলিভিশনের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দিবানিশি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’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অনুষ্ঠান দেখে নতুন কিছু চাষ সম্পর্কে জানা যায়।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872" y="5892223"/>
            <a:ext cx="3819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একজন কৃষক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দিবানিশি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’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অনুষ্ঠান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দেখে স্ট্রবেরি ফলের চাষ করে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8708" y="5892222"/>
            <a:ext cx="4208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এই ফল  থেকে অনেক টাকা উপার্জন করে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47" y="407205"/>
            <a:ext cx="3201266" cy="228526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45" y="390145"/>
            <a:ext cx="3315824" cy="2285261"/>
          </a:xfrm>
          <a:prstGeom prst="rect">
            <a:avLst/>
          </a:prstGeom>
          <a:ln w="5715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63" y="3523463"/>
            <a:ext cx="3094963" cy="22677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545" y="3473192"/>
            <a:ext cx="3315824" cy="231800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846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6102803" cy="356754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452349" y="4253345"/>
            <a:ext cx="6324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মোবাইলে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কথা বলা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1800" y="533400"/>
            <a:ext cx="3429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এখানে কী হচ্ছে?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867142"/>
            <a:ext cx="4240344" cy="2286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2919" y="3748532"/>
            <a:ext cx="407980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ঢাকায় ক্রিকেট বিশ্বকাপ খেলা হচ্ছে।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3497" y="5380166"/>
            <a:ext cx="6501247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খেলার মাঠে যাওয়া সম্ভব না হলে ইচ্ছে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করলে মাল্টিমিডিয়া প্রজেক্টরে বড় পর্দায় খেলা দেখা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73" y="1065663"/>
            <a:ext cx="4102548" cy="24514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523843" y="304800"/>
            <a:ext cx="495841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গুলোতে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আমরা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দেখতে পাচ্ছি?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92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714421"/>
            <a:ext cx="39624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বেতারের মাধ্যমে তথ্য বিনিময় করা হয়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36289" y="2714420"/>
            <a:ext cx="445638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টেলিভিশনের মাধ্যমে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খেলার তথ্য পাওয়া যায়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399" y="5783298"/>
            <a:ext cx="454231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 ফোনের  মাধ্যমে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তথ্য বিনিময়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3282" y="5783298"/>
            <a:ext cx="405591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বর্তমানে ইন্টারনেটের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মাধ্যমে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খুব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সহজেই তথ্য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বিনিময় করা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2" y="352220"/>
            <a:ext cx="3388303" cy="22102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281" y="362456"/>
            <a:ext cx="3433249" cy="22030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70" y="3429000"/>
            <a:ext cx="3421285" cy="22465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206" y="3363640"/>
            <a:ext cx="3362324" cy="23119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032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13931" y="533399"/>
            <a:ext cx="5998263" cy="2232563"/>
            <a:chOff x="2376711" y="76200"/>
            <a:chExt cx="6699319" cy="2625437"/>
          </a:xfrm>
        </p:grpSpPr>
        <p:sp>
          <p:nvSpPr>
            <p:cNvPr id="7" name="TextBox 6"/>
            <p:cNvSpPr txBox="1"/>
            <p:nvPr/>
          </p:nvSpPr>
          <p:spPr>
            <a:xfrm>
              <a:off x="5780951" y="730233"/>
              <a:ext cx="3295079" cy="904843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n-BD" sz="4000" b="1" i="0" u="none" strike="noStrike" kern="1100" cap="all" spc="0" normalizeH="0" baseline="0" noProof="0" dirty="0" smtClean="0">
                  <a:ln w="9000" cmpd="sng">
                    <a:solidFill>
                      <a:srgbClr val="FFC000">
                        <a:shade val="50000"/>
                        <a:satMod val="120000"/>
                      </a:srgb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uLnTx/>
                  <a:uFillTx/>
                  <a:latin typeface="NikoshBAN" pitchFamily="2" charset="0"/>
                  <a:ea typeface="NikoshBAN" pitchFamily="2" charset="0"/>
                  <a:cs typeface="NikoshBAN" pitchFamily="2" charset="0"/>
                  <a:sym typeface="Wingdings"/>
                </a:rPr>
                <a:t>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4400" kern="0" dirty="0" err="1" smtClean="0">
                  <a:ln w="1905"/>
                  <a:latin typeface="NikoshBAN" pitchFamily="2" charset="0"/>
                  <a:cs typeface="NikoshBAN" pitchFamily="2" charset="0"/>
                </a:rPr>
                <a:t>গত</a:t>
              </a:r>
              <a:r>
                <a:rPr lang="en-US" sz="4400" kern="0" dirty="0" smtClean="0">
                  <a:ln w="1905"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kumimoji="0" lang="en-US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endParaRPr kumimoji="0" lang="en-US" sz="4400" b="1" i="0" u="none" strike="noStrike" kern="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6711" y="76200"/>
              <a:ext cx="3124200" cy="2625437"/>
            </a:xfrm>
            <a:prstGeom prst="ellipse">
              <a:avLst/>
            </a:prstGeom>
            <a:ln w="31750">
              <a:solidFill>
                <a:sysClr val="windowText" lastClr="000000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2376711" y="76200"/>
              <a:ext cx="3124200" cy="2625437"/>
            </a:xfrm>
            <a:prstGeom prst="ellipse">
              <a:avLst/>
            </a:prstGeom>
            <a:noFill/>
            <a:ln w="44450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914400" y="3048000"/>
            <a:ext cx="7924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ea typeface="Calibri"/>
                <a:cs typeface="NikoshBAN" pitchFamily="2" charset="0"/>
              </a:rPr>
              <a:t>আজকের </a:t>
            </a:r>
            <a:r>
              <a:rPr lang="bn-BD" sz="4400" dirty="0" smtClean="0">
                <a:latin typeface="NikoshBAN" pitchFamily="2" charset="0"/>
                <a:ea typeface="Calibri"/>
                <a:cs typeface="NikoshBAN" pitchFamily="2" charset="0"/>
              </a:rPr>
              <a:t>পাঠের নতুন কী কী প্রযুক্তির নাম  উল্লেখ করা হয়েছে তার তালিকা কর এবং</a:t>
            </a:r>
            <a:r>
              <a:rPr lang="bn-IN" sz="4400" dirty="0" smtClean="0">
                <a:latin typeface="NikoshBAN" pitchFamily="2" charset="0"/>
                <a:ea typeface="Calibri"/>
                <a:cs typeface="NikoshBAN" pitchFamily="2" charset="0"/>
              </a:rPr>
              <a:t> একটি করে</a:t>
            </a:r>
            <a:r>
              <a:rPr lang="bn-BD" sz="4400" dirty="0" smtClean="0">
                <a:latin typeface="NikoshBAN" pitchFamily="2" charset="0"/>
                <a:ea typeface="Calibri"/>
                <a:cs typeface="NikoshBAN" pitchFamily="2" charset="0"/>
              </a:rPr>
              <a:t> ব্যবহার লেখ।   </a:t>
            </a:r>
            <a:endParaRPr lang="en-US" sz="44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3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71687" y="435114"/>
            <a:ext cx="2216114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ea typeface="Calibri"/>
                <a:cs typeface="NikoshBAN"/>
              </a:rPr>
              <a:t>মূল্যায়ন </a:t>
            </a:r>
            <a:endParaRPr lang="en-US" sz="4000" dirty="0"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28192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0764" y="1905000"/>
            <a:ext cx="26548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ea typeface="Calibri"/>
                <a:cs typeface="NikoshBAN"/>
              </a:rPr>
              <a:t>বাড়ির কাজ  </a:t>
            </a:r>
            <a:endParaRPr lang="en-US" sz="4800" dirty="0"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505200"/>
            <a:ext cx="77172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 smtClean="0">
                <a:ea typeface="Calibri"/>
                <a:cs typeface="NikoshBAN"/>
              </a:rPr>
              <a:t>তোমার পরিবারের সদস্যরা ব্যবহার করে এমন </a:t>
            </a:r>
            <a:r>
              <a:rPr lang="bn-BD" sz="4400" dirty="0">
                <a:ea typeface="Calibri"/>
                <a:cs typeface="NikoshBAN"/>
              </a:rPr>
              <a:t>কতকগুলো তথ্য ও যোগাযোগ </a:t>
            </a:r>
            <a:r>
              <a:rPr lang="bn-BD" sz="4400" dirty="0" smtClean="0">
                <a:ea typeface="Calibri"/>
                <a:cs typeface="NikoshBAN"/>
              </a:rPr>
              <a:t>প্রযুক্তির নাম এবং তার ব্যবহার লেখ।   </a:t>
            </a:r>
            <a:endParaRPr lang="en-US" sz="4400" dirty="0"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310368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447800"/>
            <a:ext cx="56457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1085</TotalTime>
  <Words>464</Words>
  <Application>Microsoft Office PowerPoint</Application>
  <PresentationFormat>On-screen Show (4:3)</PresentationFormat>
  <Paragraphs>71</Paragraphs>
  <Slides>13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Md Salim Reza sheikh</cp:lastModifiedBy>
  <cp:revision>243</cp:revision>
  <dcterms:created xsi:type="dcterms:W3CDTF">2015-03-31T15:15:49Z</dcterms:created>
  <dcterms:modified xsi:type="dcterms:W3CDTF">2019-07-20T12:35:36Z</dcterms:modified>
</cp:coreProperties>
</file>