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4" r:id="rId2"/>
    <p:sldId id="293" r:id="rId3"/>
    <p:sldId id="343" r:id="rId4"/>
    <p:sldId id="335" r:id="rId5"/>
    <p:sldId id="337" r:id="rId6"/>
    <p:sldId id="344" r:id="rId7"/>
    <p:sldId id="331" r:id="rId8"/>
    <p:sldId id="330" r:id="rId9"/>
    <p:sldId id="308" r:id="rId10"/>
    <p:sldId id="287" r:id="rId11"/>
    <p:sldId id="288" r:id="rId12"/>
    <p:sldId id="351" r:id="rId13"/>
    <p:sldId id="271" r:id="rId14"/>
    <p:sldId id="29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46D76D-4B6E-4936-B8E0-95D90D124574}">
          <p14:sldIdLst>
            <p14:sldId id="294"/>
            <p14:sldId id="293"/>
            <p14:sldId id="343"/>
            <p14:sldId id="335"/>
            <p14:sldId id="337"/>
            <p14:sldId id="344"/>
            <p14:sldId id="331"/>
          </p14:sldIdLst>
        </p14:section>
        <p14:section name="Untitled Section" id="{902BF103-9AB0-4888-9C25-24325761F7A2}">
          <p14:sldIdLst>
            <p14:sldId id="330"/>
            <p14:sldId id="308"/>
            <p14:sldId id="287"/>
            <p14:sldId id="288"/>
            <p14:sldId id="351"/>
            <p14:sldId id="271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  <a:srgbClr val="0000FF"/>
    <a:srgbClr val="FFFF00"/>
    <a:srgbClr val="CCFF33"/>
    <a:srgbClr val="FF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2838-C85B-4761-A052-4689DED63F04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BED1E-3C41-467F-8F4B-294EF32EC4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2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3420" y="1568874"/>
            <a:ext cx="4274653" cy="1131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10432" y="3376619"/>
            <a:ext cx="6463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latin typeface="NikoshBAN" pitchFamily="2" charset="0"/>
                <a:cs typeface="NikoshBAN" pitchFamily="2" charset="0"/>
              </a:rPr>
              <a:t>ক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3560848" y="3491113"/>
            <a:ext cx="8114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Arial Black" pitchFamily="34" charset="0"/>
                <a:cs typeface="NikoshBAN" pitchFamily="2" charset="0"/>
              </a:rPr>
              <a:t>A 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4360061" y="3487839"/>
            <a:ext cx="561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Arial Black" pitchFamily="34" charset="0"/>
                <a:cs typeface="NikoshBAN" pitchFamily="2" charset="0"/>
              </a:rPr>
              <a:t>1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4889213" y="3347590"/>
            <a:ext cx="5645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b="1" dirty="0">
                <a:latin typeface="NikoshBAN" pitchFamily="2" charset="0"/>
                <a:cs typeface="NikoshBAN" pitchFamily="2" charset="0"/>
              </a:rPr>
              <a:t>২</a:t>
            </a:r>
            <a:endParaRPr lang="en-US" sz="6600" dirty="0"/>
          </a:p>
        </p:txBody>
      </p:sp>
      <p:sp>
        <p:nvSpPr>
          <p:cNvPr id="8" name="Rectangle 7"/>
          <p:cNvSpPr/>
          <p:nvPr/>
        </p:nvSpPr>
        <p:spPr>
          <a:xfrm>
            <a:off x="5505519" y="3347590"/>
            <a:ext cx="69121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b="1" dirty="0">
                <a:latin typeface="NikoshBAN" pitchFamily="2" charset="0"/>
                <a:cs typeface="NikoshBAN" pitchFamily="2" charset="0"/>
              </a:rPr>
              <a:t>অ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2057400"/>
            <a:ext cx="6820444" cy="3039292"/>
            <a:chOff x="990600" y="2057400"/>
            <a:chExt cx="6820444" cy="3039292"/>
          </a:xfrm>
        </p:grpSpPr>
        <p:grpSp>
          <p:nvGrpSpPr>
            <p:cNvPr id="5" name="Group 4"/>
            <p:cNvGrpSpPr/>
            <p:nvPr/>
          </p:nvGrpSpPr>
          <p:grpSpPr>
            <a:xfrm>
              <a:off x="990600" y="2057400"/>
              <a:ext cx="6820444" cy="3039292"/>
              <a:chOff x="680525" y="2032746"/>
              <a:chExt cx="7345093" cy="3878693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80525" y="2039526"/>
                <a:ext cx="3429000" cy="38719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perspectiveFront"/>
                  <a:lightRig rig="balanced" dir="t">
                    <a:rot lat="0" lon="0" rev="2100000"/>
                  </a:lightRig>
                </a:scene3d>
                <a:flatTx/>
              </a:bodyPr>
              <a:lstStyle/>
              <a:p>
                <a:pPr algn="ctr"/>
                <a:endParaRPr lang="en-US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r"/>
                <a:endParaRPr lang="en-US" dirty="0" smtClean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r"/>
                <a:endParaRPr lang="bn-IN" dirty="0" smtClean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r"/>
                <a:endParaRPr lang="bn-IN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মোঃ</a:t>
                </a:r>
                <a:r>
                  <a:rPr lang="en-US" sz="28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কামরুল</a:t>
                </a:r>
                <a:r>
                  <a:rPr lang="en-US" sz="28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ইসলাম</a:t>
                </a:r>
                <a:endParaRPr lang="en-US" sz="28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4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24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শিক্ষক</a:t>
                </a:r>
                <a:r>
                  <a:rPr lang="en-US" sz="24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24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আইসিটি</a:t>
                </a:r>
                <a:r>
                  <a:rPr lang="en-US" sz="24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) </a:t>
                </a:r>
              </a:p>
              <a:p>
                <a:r>
                  <a:rPr lang="en-US" sz="20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দক্ষিণ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পলাশবাড়ী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উচ্চবিদ্যালয়</a:t>
                </a:r>
                <a:endParaRPr lang="en-US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dirty="0" err="1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চিরিরবন্দর,দিনাজপুর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।</a:t>
                </a:r>
                <a:r>
                  <a:rPr lang="bn-IN" sz="20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...</a:t>
                </a:r>
                <a:endParaRPr lang="en-US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b="1" dirty="0" smtClean="0">
                  <a:ln w="50800"/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dirty="0">
                  <a:ln w="50800"/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368018" y="2032746"/>
                <a:ext cx="3657600" cy="37957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perspectiveFront"/>
                  <a:lightRig rig="balanced" dir="t">
                    <a:rot lat="0" lon="0" rev="2100000"/>
                  </a:lightRig>
                </a:scene3d>
              </a:bodyPr>
              <a:lstStyle/>
              <a:p>
                <a:pPr algn="r"/>
                <a:endParaRPr lang="en-US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r"/>
                <a:endParaRPr lang="bn-IN" sz="16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r"/>
                <a:endParaRPr lang="bn-IN" sz="16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 err="1" smtClean="0">
                    <a:ln w="5080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বিষয়ঃ</a:t>
                </a:r>
                <a:r>
                  <a:rPr lang="en-US" sz="2800" dirty="0" smtClean="0">
                    <a:ln w="5080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n w="5080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গণিত</a:t>
                </a:r>
                <a:r>
                  <a:rPr lang="en-US" sz="2800" dirty="0" smtClean="0">
                    <a:ln w="5080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bn-IN" sz="2800" dirty="0" smtClean="0">
                  <a:ln w="50800"/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400" dirty="0" err="1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শ্রেণিঃ</a:t>
                </a:r>
                <a:r>
                  <a:rPr lang="en-US" sz="24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৬ষ্ঠ। অধ্যায়ঃ৪র্থ</a:t>
                </a:r>
              </a:p>
              <a:p>
                <a:r>
                  <a:rPr lang="en-US" sz="2000" dirty="0" err="1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সময়ঃ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৪৫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dirty="0" err="1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মিনিট</a:t>
                </a:r>
                <a:endParaRPr lang="en-US" sz="2000" dirty="0" smtClean="0">
                  <a:ln w="0"/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000" dirty="0" err="1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তারিখঃ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০</a:t>
                </a:r>
                <a:r>
                  <a:rPr lang="bn-IN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১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।১০।২০১</a:t>
                </a:r>
                <a:r>
                  <a:rPr lang="bn-IN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৯</a:t>
                </a:r>
                <a:r>
                  <a:rPr lang="en-US" sz="2000" dirty="0" smtClean="0">
                    <a:ln w="0"/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dirty="0">
                  <a:ln w="0"/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pic>
            <p:nvPicPr>
              <p:cNvPr id="8" name="Picture 7" descr="3nbvv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31985" y="2032746"/>
                <a:ext cx="1138084" cy="1383388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112385"/>
              <a:ext cx="1066800" cy="1129006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838200"/>
            <a:ext cx="2438400" cy="167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  খ অ আ </a:t>
            </a:r>
          </a:p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 ২ ৩ ৪ </a:t>
            </a:r>
            <a:endParaRPr lang="en-US" sz="4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00600" y="874643"/>
            <a:ext cx="2362200" cy="167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itchFamily="34" charset="0"/>
                <a:cs typeface="NikoshBAN" pitchFamily="2" charset="0"/>
              </a:rPr>
              <a:t>A B C D</a:t>
            </a:r>
          </a:p>
          <a:p>
            <a:pPr algn="ctr"/>
            <a:endParaRPr lang="en-US" sz="3600" dirty="0" smtClean="0">
              <a:solidFill>
                <a:schemeClr val="bg1"/>
              </a:solidFill>
              <a:latin typeface="Arial Black" pitchFamily="34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itchFamily="34" charset="0"/>
                <a:cs typeface="NikoshBAN" pitchFamily="2" charset="0"/>
              </a:rPr>
              <a:t>1 2 3 4  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276600"/>
            <a:ext cx="6096000" cy="10668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ছকে তোমরা যা দেখতে  পাচ্ছ তাদের প্রত্যেকটিকে কি বলে জান?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059018"/>
            <a:ext cx="1981200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উঃ প্রতিক।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2590800"/>
            <a:ext cx="48006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বীজগণিতীয় রাশির প্রতিক।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1600200"/>
            <a:ext cx="609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প্রতিক কি  বলতে পারবে।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২। প্রতিক কত প্রকার  বিশ্লেষণ করতে পারবে।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৩।বিভিন্ন প্রকার প্রতিকের প্রয়োগ বর্ণনা করতে পারবে।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886200" y="2438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886200" y="23622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4038600" y="1981200"/>
            <a:ext cx="124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886200" y="31242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dirty="0"/>
          </a:p>
        </p:txBody>
      </p:sp>
      <p:sp>
        <p:nvSpPr>
          <p:cNvPr id="26" name="Rectangle 25"/>
          <p:cNvSpPr/>
          <p:nvPr/>
        </p:nvSpPr>
        <p:spPr>
          <a:xfrm>
            <a:off x="3886200" y="0"/>
            <a:ext cx="289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48840" y="992833"/>
            <a:ext cx="5029200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তাহলে বুঝতে পারছো প্রতিক কি?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325881" y="2470666"/>
            <a:ext cx="7924800" cy="392668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প্রতিক হচ্ছে বিশেষ চিহ্ন যা দ্বারা কোন অর্থ প্রকাশ পায়।</a:t>
            </a:r>
          </a:p>
          <a:p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1800" y="1371600"/>
            <a:ext cx="2857500" cy="381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চল ভিডিও দেখি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330608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847850" y="3814763"/>
            <a:ext cx="5105400" cy="4572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ভিডিওটি দেখে কি বুঝলে বলতো-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7850" y="4357688"/>
            <a:ext cx="5105400" cy="4572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ইংরেজিতে সংখ্যার ধারণা।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9799" y="152400"/>
            <a:ext cx="4669155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চিত্রগুলো লক্ষ্য কর এবংমুখে বল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 descr="images_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65" y="1028700"/>
            <a:ext cx="1123405" cy="91439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Picture 5" descr="images_0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4386254"/>
            <a:ext cx="1066800" cy="912982"/>
          </a:xfrm>
          <a:prstGeom prst="rect">
            <a:avLst/>
          </a:prstGeom>
        </p:spPr>
      </p:pic>
      <p:pic>
        <p:nvPicPr>
          <p:cNvPr id="8" name="Picture 7" descr="HABIBUR+01762903222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350" y="2606287"/>
            <a:ext cx="1093304" cy="87963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642692" y="4559033"/>
            <a:ext cx="1146810" cy="533400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</a:rPr>
              <a:t>5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42692" y="2598004"/>
            <a:ext cx="1146810" cy="533400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642692" y="1247361"/>
            <a:ext cx="1146810" cy="533400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</a:rPr>
              <a:t>4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495011" y="5671931"/>
            <a:ext cx="5734050" cy="457200"/>
          </a:xfrm>
          <a:prstGeom prst="roundRect">
            <a:avLst>
              <a:gd name="adj" fmla="val 291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এখন বলতো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3,4,5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এগুলোকে কি বলে?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488385" y="6065343"/>
            <a:ext cx="4496096" cy="593614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উঃ অঙ্ক বা সংখ্যা প্রতিক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905000" y="838199"/>
            <a:ext cx="2362200" cy="1295400"/>
          </a:xfrm>
          <a:prstGeom prst="rightArrow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বল?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1943100" y="2312504"/>
            <a:ext cx="2286000" cy="1295400"/>
          </a:xfrm>
          <a:prstGeom prst="rightArrow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শিশু?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2057400" y="4343400"/>
            <a:ext cx="2057400" cy="1066800"/>
          </a:xfrm>
          <a:prstGeom prst="rightArrow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পাখি?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---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71601"/>
            <a:ext cx="1639146" cy="1122774"/>
          </a:xfrm>
          <a:prstGeom prst="rect">
            <a:avLst/>
          </a:prstGeom>
          <a:ln>
            <a:noFill/>
          </a:ln>
        </p:spPr>
      </p:pic>
      <p:pic>
        <p:nvPicPr>
          <p:cNvPr id="4" name="Picture 3" descr="images---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3429000"/>
            <a:ext cx="1676400" cy="122936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images444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1151804"/>
            <a:ext cx="2743200" cy="1828800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imagesbb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448050"/>
            <a:ext cx="1684678" cy="1263509"/>
          </a:xfrm>
          <a:prstGeom prst="rect">
            <a:avLst/>
          </a:prstGeom>
          <a:ln>
            <a:noFill/>
          </a:ln>
        </p:spPr>
      </p:pic>
      <p:sp>
        <p:nvSpPr>
          <p:cNvPr id="7" name="Rounded Rectangle 6"/>
          <p:cNvSpPr/>
          <p:nvPr/>
        </p:nvSpPr>
        <p:spPr>
          <a:xfrm>
            <a:off x="838200" y="5191846"/>
            <a:ext cx="6324600" cy="1066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তাহলে বলতো </a:t>
            </a:r>
            <a:r>
              <a:rPr lang="en-US" sz="3200" dirty="0" err="1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a,x,y,o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এগুলোকে কি বলে?</a:t>
            </a:r>
          </a:p>
          <a:p>
            <a:pPr algn="ctr"/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13278" y="304800"/>
            <a:ext cx="4572000" cy="398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 লক্ষ্য কর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0" y="5943600"/>
            <a:ext cx="2514600" cy="9144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 অক্ষর প্রতিক</a:t>
            </a:r>
            <a:endParaRPr lang="en-US" sz="3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43606" y="381000"/>
            <a:ext cx="2953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নিচের চিত্রগুলো লক্ষ্য কর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399" y="2352020"/>
            <a:ext cx="576943" cy="6959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+</a:t>
            </a:r>
            <a:endParaRPr lang="en-US" sz="6600" dirty="0"/>
          </a:p>
        </p:txBody>
      </p:sp>
      <p:sp>
        <p:nvSpPr>
          <p:cNvPr id="5" name="Rounded Rectangle 4"/>
          <p:cNvSpPr/>
          <p:nvPr/>
        </p:nvSpPr>
        <p:spPr>
          <a:xfrm>
            <a:off x="5181600" y="2352020"/>
            <a:ext cx="533400" cy="685800"/>
          </a:xfrm>
          <a:prstGeom prst="roundRect">
            <a:avLst>
              <a:gd name="adj" fmla="val 1023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=</a:t>
            </a:r>
            <a:endParaRPr lang="en-US" sz="5400" dirty="0"/>
          </a:p>
        </p:txBody>
      </p:sp>
      <p:pic>
        <p:nvPicPr>
          <p:cNvPr id="6" name="Picture 5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2052310"/>
            <a:ext cx="271552" cy="950431"/>
          </a:xfrm>
          <a:prstGeom prst="rect">
            <a:avLst/>
          </a:prstGeom>
        </p:spPr>
      </p:pic>
      <p:pic>
        <p:nvPicPr>
          <p:cNvPr id="7" name="Picture 6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2052310"/>
            <a:ext cx="271552" cy="950431"/>
          </a:xfrm>
          <a:prstGeom prst="rect">
            <a:avLst/>
          </a:prstGeom>
        </p:spPr>
      </p:pic>
      <p:pic>
        <p:nvPicPr>
          <p:cNvPr id="8" name="Picture 7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3943" y="2052310"/>
            <a:ext cx="316810" cy="950431"/>
          </a:xfrm>
          <a:prstGeom prst="rect">
            <a:avLst/>
          </a:prstGeom>
        </p:spPr>
      </p:pic>
      <p:pic>
        <p:nvPicPr>
          <p:cNvPr id="9" name="Picture 8" descr="images_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2057400"/>
            <a:ext cx="685800" cy="1600200"/>
          </a:xfrm>
          <a:prstGeom prst="rect">
            <a:avLst/>
          </a:prstGeom>
        </p:spPr>
      </p:pic>
      <p:pic>
        <p:nvPicPr>
          <p:cNvPr id="10" name="Picture 9" descr="images_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2057400"/>
            <a:ext cx="685800" cy="1600200"/>
          </a:xfrm>
          <a:prstGeom prst="rect">
            <a:avLst/>
          </a:prstGeom>
        </p:spPr>
      </p:pic>
      <p:pic>
        <p:nvPicPr>
          <p:cNvPr id="12" name="Picture 11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6299" y="2128510"/>
            <a:ext cx="316810" cy="995690"/>
          </a:xfrm>
          <a:prstGeom prst="rect">
            <a:avLst/>
          </a:prstGeom>
        </p:spPr>
      </p:pic>
      <p:pic>
        <p:nvPicPr>
          <p:cNvPr id="13" name="Picture 12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128510"/>
            <a:ext cx="316810" cy="995690"/>
          </a:xfrm>
          <a:prstGeom prst="rect">
            <a:avLst/>
          </a:prstGeom>
        </p:spPr>
      </p:pic>
      <p:pic>
        <p:nvPicPr>
          <p:cNvPr id="14" name="Picture 13" descr="images_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58200" y="1981200"/>
            <a:ext cx="685800" cy="1600200"/>
          </a:xfrm>
          <a:prstGeom prst="rect">
            <a:avLst/>
          </a:prstGeom>
        </p:spPr>
      </p:pic>
      <p:pic>
        <p:nvPicPr>
          <p:cNvPr id="15" name="Picture 14" descr="images_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1981200"/>
            <a:ext cx="685800" cy="1600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8600" y="4114800"/>
            <a:ext cx="1752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X</a:t>
            </a:r>
            <a:r>
              <a:rPr lang="bn-BD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বেলুন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65311" y="4110446"/>
            <a:ext cx="1622778" cy="411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Y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টি বেলুন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4600" y="4114800"/>
            <a:ext cx="2401711" cy="411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X+Y</a:t>
            </a:r>
            <a:r>
              <a:rPr lang="bn-BD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 বেলুন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9" name="Picture 18" descr="images_0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9" y="2128510"/>
            <a:ext cx="316810" cy="9956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226981" y="5659271"/>
            <a:ext cx="4826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চিত্রে </a:t>
            </a:r>
            <a:r>
              <a:rPr lang="en-US" sz="3200" dirty="0" smtClean="0">
                <a:latin typeface="Arial" pitchFamily="34" charset="0"/>
                <a:cs typeface="NikoshBAN" pitchFamily="2" charset="0"/>
              </a:rPr>
              <a:t>x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এর মান </a:t>
            </a:r>
            <a:r>
              <a:rPr lang="en-US" sz="2400" dirty="0" smtClean="0">
                <a:latin typeface="Arial Black" panose="020B0A04020102020204" pitchFamily="34" charset="0"/>
                <a:cs typeface="NikoshBAN" pitchFamily="2" charset="0"/>
              </a:rPr>
              <a:t>3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NikoshBAN" pitchFamily="2" charset="0"/>
              </a:rPr>
              <a:t>y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এর মান </a:t>
            </a:r>
            <a:r>
              <a:rPr lang="en-US" sz="2800" dirty="0" smtClean="0">
                <a:latin typeface="Arial Black" panose="020B0A04020102020204" pitchFamily="34" charset="0"/>
                <a:cs typeface="NikoshBAN" pitchFamily="2" charset="0"/>
              </a:rPr>
              <a:t>2</a:t>
            </a:r>
            <a:endParaRPr lang="en-US" sz="2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3241" y="859305"/>
            <a:ext cx="2423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আরো লক্ষ্য কর</a:t>
            </a:r>
            <a:endParaRPr lang="en-US" sz="3600" b="1" dirty="0"/>
          </a:p>
        </p:txBody>
      </p:sp>
      <p:pic>
        <p:nvPicPr>
          <p:cNvPr id="4" name="Picture 3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514600"/>
            <a:ext cx="548640" cy="838200"/>
          </a:xfrm>
          <a:prstGeom prst="rect">
            <a:avLst/>
          </a:prstGeom>
        </p:spPr>
      </p:pic>
      <p:pic>
        <p:nvPicPr>
          <p:cNvPr id="5" name="Picture 4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514600"/>
            <a:ext cx="487680" cy="838200"/>
          </a:xfrm>
          <a:prstGeom prst="rect">
            <a:avLst/>
          </a:prstGeom>
        </p:spPr>
      </p:pic>
      <p:pic>
        <p:nvPicPr>
          <p:cNvPr id="6" name="Picture 5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514600"/>
            <a:ext cx="548640" cy="838200"/>
          </a:xfrm>
          <a:prstGeom prst="rect">
            <a:avLst/>
          </a:prstGeom>
        </p:spPr>
      </p:pic>
      <p:pic>
        <p:nvPicPr>
          <p:cNvPr id="7" name="Picture 6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514600"/>
            <a:ext cx="548640" cy="838200"/>
          </a:xfrm>
          <a:prstGeom prst="rect">
            <a:avLst/>
          </a:prstGeom>
        </p:spPr>
      </p:pic>
      <p:pic>
        <p:nvPicPr>
          <p:cNvPr id="9" name="Picture 8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2514600"/>
            <a:ext cx="548640" cy="838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18760" y="2590908"/>
            <a:ext cx="533400" cy="616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</a:rPr>
              <a:t>=</a:t>
            </a:r>
            <a:endParaRPr lang="en-US" sz="8800" dirty="0">
              <a:solidFill>
                <a:schemeClr val="tx1"/>
              </a:solidFill>
            </a:endParaRPr>
          </a:p>
        </p:txBody>
      </p:sp>
      <p:pic>
        <p:nvPicPr>
          <p:cNvPr id="11" name="Picture 10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400" y="2438400"/>
            <a:ext cx="609600" cy="838200"/>
          </a:xfrm>
          <a:prstGeom prst="rect">
            <a:avLst/>
          </a:prstGeom>
        </p:spPr>
      </p:pic>
      <p:pic>
        <p:nvPicPr>
          <p:cNvPr id="12" name="Picture 11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2438400"/>
            <a:ext cx="609600" cy="838200"/>
          </a:xfrm>
          <a:prstGeom prst="rect">
            <a:avLst/>
          </a:prstGeom>
        </p:spPr>
      </p:pic>
      <p:pic>
        <p:nvPicPr>
          <p:cNvPr id="13" name="Picture 12" descr="images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438400"/>
            <a:ext cx="548640" cy="838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57200" y="4114800"/>
            <a:ext cx="1957039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X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টি শালিক পাখি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05200" y="4114800"/>
            <a:ext cx="1594624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Y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 শালিক পাখি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9799" y="4114800"/>
            <a:ext cx="2971801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(</a:t>
            </a:r>
            <a:r>
              <a:rPr lang="en-US" sz="2800" dirty="0" smtClean="0">
                <a:solidFill>
                  <a:schemeClr val="tx1"/>
                </a:solidFill>
              </a:rPr>
              <a:t>X-Y</a:t>
            </a:r>
            <a:r>
              <a:rPr lang="bn-BD" sz="2800" dirty="0" smtClean="0">
                <a:solidFill>
                  <a:schemeClr val="tx1"/>
                </a:solidFill>
              </a:rPr>
              <a:t>)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 শালিক পাখি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5334000"/>
            <a:ext cx="7924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NikoshBAN" pitchFamily="2" charset="0"/>
              </a:rPr>
              <a:t>x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মান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anose="020B0A04020102020204" pitchFamily="34" charset="0"/>
                <a:cs typeface="NikoshBAN" pitchFamily="2" charset="0"/>
              </a:rPr>
              <a:t>3 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NikoshBAN" pitchFamily="2" charset="0"/>
              </a:rPr>
              <a:t>y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মান </a:t>
            </a:r>
            <a:r>
              <a:rPr lang="en-US" sz="3200" b="1" dirty="0" smtClean="0">
                <a:solidFill>
                  <a:schemeClr val="tx1"/>
                </a:solidFill>
                <a:latin typeface="Arial Black" panose="020B0A04020102020204" pitchFamily="34" charset="0"/>
                <a:cs typeface="NikoshBAN" pitchFamily="2" charset="0"/>
              </a:rPr>
              <a:t> 1</a:t>
            </a:r>
            <a:endParaRPr lang="bn-BD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2000" y="6096000"/>
            <a:ext cx="7824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অক্ষর প্রতিক </a:t>
            </a:r>
            <a:r>
              <a:rPr lang="en-US" sz="3200" b="1" dirty="0" smtClean="0">
                <a:latin typeface="Arial" pitchFamily="34" charset="0"/>
                <a:cs typeface="NikoshBAN" pitchFamily="2" charset="0"/>
              </a:rPr>
              <a:t>x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বা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NikoshBAN" pitchFamily="2" charset="0"/>
              </a:rPr>
              <a:t>y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এর মান বিভিন্ন ক্ষেত্রে বিভিন্ন হতে পারে।</a:t>
            </a:r>
            <a:endParaRPr lang="en-US" sz="3200" dirty="0"/>
          </a:p>
        </p:txBody>
      </p:sp>
      <p:sp>
        <p:nvSpPr>
          <p:cNvPr id="19" name="Minus 18"/>
          <p:cNvSpPr/>
          <p:nvPr/>
        </p:nvSpPr>
        <p:spPr>
          <a:xfrm>
            <a:off x="3429000" y="2819400"/>
            <a:ext cx="457200" cy="266700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543300" y="609600"/>
            <a:ext cx="1333500" cy="5334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52500" y="2133600"/>
            <a:ext cx="4572000" cy="609600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প্রতিক বা অঙ্ক কয়টি?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4400" y="2743200"/>
            <a:ext cx="4648200" cy="609600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প্রতিক কয় প্রকার?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4400" y="3385457"/>
            <a:ext cx="4876800" cy="538843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যেকোন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৩টি অক্ষর প্রতিকের নাম বল।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0"/>
            <a:ext cx="8610600" cy="14478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 প্রতিকের মান বিভিন্ন ক্ষেত্রে বিভিন্ন হতে পারে উক্তিটি একটি উদাহরণ দিয়ে বুঝিয়ে দাও ।</a:t>
            </a:r>
          </a:p>
          <a:p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2300" y="1143000"/>
            <a:ext cx="16383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81400" y="2209800"/>
            <a:ext cx="18168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2684</TotalTime>
  <Words>285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Constantia</vt:lpstr>
      <vt:lpstr>NikoshBAN</vt:lpstr>
      <vt:lpstr>Vrinda</vt:lpstr>
      <vt:lpstr>Wingdings 2</vt:lpstr>
      <vt:lpstr>Flow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ASUS</cp:lastModifiedBy>
  <cp:revision>596</cp:revision>
  <dcterms:created xsi:type="dcterms:W3CDTF">2006-08-16T00:00:00Z</dcterms:created>
  <dcterms:modified xsi:type="dcterms:W3CDTF">2019-10-08T10:15:38Z</dcterms:modified>
</cp:coreProperties>
</file>