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0C8F-618C-4A20-88B6-E8A4AD0FF68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DE38-802D-477B-B99B-B1E45254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দুটো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ওয়ার্ড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প্রসেসিং-এর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মধ্যে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পার্থক্য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? </a:t>
            </a: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2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টেবিল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Click Insert</a:t>
            </a:r>
            <a:r>
              <a:rPr lang="en-US" baseline="0" dirty="0" smtClean="0">
                <a:latin typeface="Times New Roman"/>
                <a:cs typeface="Times New Roman"/>
              </a:rPr>
              <a:t>→ Table→ Row &amp; Column.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মাউসদিয়ে</a:t>
            </a:r>
            <a:r>
              <a:rPr lang="en-US" baseline="0" dirty="0" smtClean="0"/>
              <a:t>:  Click </a:t>
            </a:r>
            <a:r>
              <a:rPr lang="en-US" baseline="0" dirty="0" smtClean="0">
                <a:latin typeface="Times New Roman"/>
                <a:cs typeface="Times New Roman"/>
              </a:rPr>
              <a:t>→ </a:t>
            </a:r>
            <a:r>
              <a:rPr lang="en-US" baseline="0" dirty="0" smtClean="0"/>
              <a:t>home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,  Align Text Left.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হলে,Center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চাইলেAlign</a:t>
            </a:r>
            <a:r>
              <a:rPr lang="en-US" baseline="0" dirty="0" smtClean="0"/>
              <a:t> Text Right. </a:t>
            </a:r>
            <a:r>
              <a:rPr lang="en-US" baseline="0" dirty="0" err="1" smtClean="0"/>
              <a:t>সবদিকে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চাইলেJustify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2. Ctrl   b, Ctrl   i, Ctrl   u </a:t>
            </a:r>
            <a:r>
              <a:rPr lang="en-US" baseline="0" dirty="0" err="1" smtClean="0"/>
              <a:t>একসঙ্গে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3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2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</a:t>
            </a:r>
            <a:r>
              <a:rPr lang="en-US" baseline="0" dirty="0" smtClean="0">
                <a:effectLst/>
              </a:rPr>
              <a:t>, </a:t>
            </a:r>
            <a:r>
              <a:rPr lang="en-US" baseline="0" dirty="0" err="1" smtClean="0">
                <a:effectLst/>
              </a:rPr>
              <a:t>সুন্দর</a:t>
            </a:r>
            <a:r>
              <a:rPr lang="en-US" baseline="0" dirty="0" smtClean="0">
                <a:effectLst/>
              </a:rPr>
              <a:t> ও </a:t>
            </a:r>
            <a:r>
              <a:rPr lang="en-US" baseline="0" dirty="0" err="1" smtClean="0">
                <a:effectLst/>
              </a:rPr>
              <a:t>আকর্ষণীয়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কীভাবে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যায়</a:t>
            </a:r>
            <a:r>
              <a:rPr lang="en-US" baseline="0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ডকুমেন্টকে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বিভিন্ন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আঙ্গিকে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ফরম্যাট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বলে</a:t>
            </a:r>
            <a:r>
              <a:rPr lang="en-US" baseline="0" smtClean="0">
                <a:effectLst/>
              </a:rPr>
              <a:t>।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কী-বোর্ডের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আকার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হোম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প্যারাগ্রাফ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স্পেচিং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বুলেট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নাম্বার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E7CD-9B30-41DA-A026-A369AA831F7A}" type="datetimeFigureOut">
              <a:rPr lang="en-US" smtClean="0"/>
              <a:t>17-Sep-19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F68D-97F5-4407-A6A4-84B60AB4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hamim@bornomala.inf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211" y="5435199"/>
            <a:ext cx="8509000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66" b="1" spc="-2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66" b="1" spc="-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66" b="1" spc="-2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583" b="1" spc="-2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5" y="703452"/>
            <a:ext cx="7774239" cy="4726642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26" name="Group 25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7" name="Group 26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4" name="Group 3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35" name="Group 34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" name="Group 40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75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795996" y="990600"/>
            <a:ext cx="105918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800601" y="1452088"/>
            <a:ext cx="307977" cy="2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736030" y="1691149"/>
            <a:ext cx="1664770" cy="1710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808274"/>
            <a:ext cx="430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431" y="392525"/>
            <a:ext cx="42677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3822" y="2971801"/>
            <a:ext cx="4304178" cy="2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788685" y="2209801"/>
            <a:ext cx="1456753" cy="3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800600" y="1662333"/>
            <a:ext cx="1513428" cy="3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151473" y="872840"/>
            <a:ext cx="57250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1" y="2208694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47800" y="1143000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743951" y="1387041"/>
            <a:ext cx="391026" cy="317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52964" y="2891136"/>
            <a:ext cx="34952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05201" y="1567174"/>
            <a:ext cx="1270975" cy="1404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3337" y="5943601"/>
            <a:ext cx="75177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86" y="1022984"/>
            <a:ext cx="268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512" y="9575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22" name="Group 21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34" name="Group 33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oup 2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28" name="Group 27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Group 24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89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3039" r="2286" b="7601"/>
          <a:stretch/>
        </p:blipFill>
        <p:spPr bwMode="auto">
          <a:xfrm>
            <a:off x="838201" y="1436359"/>
            <a:ext cx="10169259" cy="51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542" r="2196" b="11042"/>
          <a:stretch/>
        </p:blipFill>
        <p:spPr bwMode="auto">
          <a:xfrm>
            <a:off x="838201" y="1441675"/>
            <a:ext cx="10290149" cy="5163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7235" r="61624" b="89566"/>
          <a:stretch/>
        </p:blipFill>
        <p:spPr bwMode="auto">
          <a:xfrm>
            <a:off x="4540031" y="1677506"/>
            <a:ext cx="272120" cy="2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4" t="12656" r="43447" b="29868"/>
          <a:stretch/>
        </p:blipFill>
        <p:spPr bwMode="auto">
          <a:xfrm>
            <a:off x="4495801" y="2286000"/>
            <a:ext cx="2218203" cy="34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0492" y="347067"/>
            <a:ext cx="27709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300419"/>
            <a:ext cx="62975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47557" y="1587576"/>
            <a:ext cx="430129" cy="38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1" y="27432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47800" y="1677506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3820180"/>
            <a:ext cx="330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Multilevel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224826" y="1829906"/>
            <a:ext cx="1270975" cy="1990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0530" y="5933788"/>
            <a:ext cx="64234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452" y="1462548"/>
            <a:ext cx="260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6356" y="138465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7" name="Group 16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32" name="Group 31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oup 20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26" name="Group 25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9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 bwMode="auto">
          <a:xfrm>
            <a:off x="1197332" y="1143001"/>
            <a:ext cx="9775469" cy="53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10690" r="69280" b="84928"/>
          <a:stretch/>
        </p:blipFill>
        <p:spPr bwMode="auto">
          <a:xfrm>
            <a:off x="3945220" y="1558514"/>
            <a:ext cx="260528" cy="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8072" y="3563034"/>
            <a:ext cx="7543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660" y="352353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59648" y="1509252"/>
            <a:ext cx="355478" cy="3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91426" y="1752601"/>
            <a:ext cx="1270975" cy="1235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2971800"/>
            <a:ext cx="2482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Font Color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631" y="2175736"/>
            <a:ext cx="1342454" cy="13045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2" name="Group 11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4" name="Group 23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8" name="Group 17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72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60521" y="355182"/>
            <a:ext cx="22900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8143" y="1069022"/>
            <a:ext cx="9952704" cy="5214547"/>
            <a:chOff x="304800" y="1275039"/>
            <a:chExt cx="9952704" cy="543056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5855" r="86385" b="84387"/>
          <a:stretch/>
        </p:blipFill>
        <p:spPr bwMode="auto">
          <a:xfrm>
            <a:off x="2027904" y="1195317"/>
            <a:ext cx="43132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2013157" y="1925362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4114800" y="2382562"/>
            <a:ext cx="5562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19600" y="4772587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9396" y="1170288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7400" y="2142579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56763" y="456465"/>
            <a:ext cx="30049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→Table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5596" y="648334"/>
            <a:ext cx="78004" cy="49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27380" y="3048001"/>
            <a:ext cx="1468421" cy="1724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9" name="Group 18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33" name="Group 32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27" name="Group 26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oup 23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8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3800" y="693089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21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760537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210802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674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2355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528" y="3105835"/>
            <a:ext cx="96447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3" name="Group 12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5" name="Group 24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Group 15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33155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0845" y="4974763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943" y="4173536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974762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619156" y="5754470"/>
            <a:ext cx="32897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845" y="5754470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54574" y="390208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78148" y="202801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280302" y="2486411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676401"/>
            <a:ext cx="7086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9658" y="3239870"/>
            <a:ext cx="3319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0302" y="323987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2469552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72400" y="304801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22" name="Group 21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37" name="Group 36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oup 2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" name="Group 27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66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6604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21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608137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58404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674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2355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958" y="3406914"/>
            <a:ext cx="839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4" name="Group 13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6" name="Group 25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Group 15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20" name="Group 19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72527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43639" y="4415147"/>
            <a:ext cx="445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9636" y="1775217"/>
            <a:ext cx="4267201" cy="214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onooMJ" pitchFamily="2" charset="0"/>
                <a:cs typeface="MonooMJ" pitchFamily="2" charset="0"/>
              </a:rPr>
              <a:t>kvgxg</a:t>
            </a:r>
            <a:r>
              <a:rPr lang="en-US" sz="3000" b="1" dirty="0">
                <a:latin typeface="MonooMJ" pitchFamily="2" charset="0"/>
                <a:cs typeface="MonooMJ" pitchFamily="2" charset="0"/>
              </a:rPr>
              <a:t> </a:t>
            </a:r>
            <a:r>
              <a:rPr lang="en-US" sz="3000" b="1" dirty="0" err="1">
                <a:latin typeface="MonooMJ" pitchFamily="2" charset="0"/>
                <a:cs typeface="MonooMJ" pitchFamily="2" charset="0"/>
              </a:rPr>
              <a:t>AvLZvi</a:t>
            </a:r>
            <a:r>
              <a:rPr lang="en-US" sz="3000" b="1" dirty="0">
                <a:latin typeface="MonooMJ" pitchFamily="2" charset="0"/>
                <a:cs typeface="MonooMJ" pitchFamily="2" charset="0"/>
              </a:rPr>
              <a:t> </a:t>
            </a:r>
            <a:r>
              <a:rPr lang="en-US" sz="3000" b="1" dirty="0" err="1">
                <a:latin typeface="MonooMJ" pitchFamily="2" charset="0"/>
                <a:cs typeface="MonooMJ" pitchFamily="2" charset="0"/>
              </a:rPr>
              <a:t>wkgyj</a:t>
            </a:r>
            <a:endParaRPr lang="en-US" sz="3000" b="1" dirty="0">
              <a:latin typeface="MonooMJ" pitchFamily="2" charset="0"/>
              <a:cs typeface="MonooMJ" pitchFamily="2" charset="0"/>
            </a:endParaRPr>
          </a:p>
          <a:p>
            <a:pPr algn="ctr"/>
            <a:r>
              <a:rPr lang="bn-BD" sz="1667" b="1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1667" b="1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1667" b="1" dirty="0">
                <a:latin typeface="NikoshBAN" pitchFamily="2" charset="0"/>
                <a:cs typeface="NikoshBAN" pitchFamily="2" charset="0"/>
              </a:rPr>
              <a:t> শিক্ষক  </a:t>
            </a:r>
            <a:r>
              <a:rPr lang="en-US" sz="1667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67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1667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1667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333" b="1" dirty="0" err="1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23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23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333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333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333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7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/>
              </a:rPr>
              <a:t>shamim@bornomala.info</a:t>
            </a:r>
            <a:endParaRPr lang="en-US" sz="1667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7" b="1" dirty="0" err="1" smtClean="0">
                <a:latin typeface="NikoshBAN" pitchFamily="2" charset="0"/>
                <a:cs typeface="NikoshBAN" pitchFamily="2" charset="0"/>
              </a:rPr>
              <a:t>মুঠোফোন</a:t>
            </a:r>
            <a:r>
              <a:rPr lang="en-US" sz="1667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667" b="1" dirty="0">
                <a:latin typeface="NikoshBAN" pitchFamily="2" charset="0"/>
                <a:cs typeface="NikoshBAN" pitchFamily="2" charset="0"/>
              </a:rPr>
              <a:t>০১৯১১৭৪৮৮৪৮</a:t>
            </a:r>
            <a:endParaRPr lang="en-US" sz="2333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15" y="1587500"/>
            <a:ext cx="8070946" cy="2540000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2039242" y="102641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r>
              <a:rPr lang="bn-BD" sz="1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0922" y="472404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lang="bn-BD" sz="15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4273746"/>
            <a:ext cx="4699000" cy="2050852"/>
          </a:xfrm>
          <a:prstGeom prst="donut">
            <a:avLst>
              <a:gd name="adj" fmla="val 119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5" name="Picture 1" descr="C:\Users\FARUK\Desktop\sham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1785348"/>
            <a:ext cx="2058533" cy="21443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28" name="Group 27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29" name="Group 28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41" name="Group 40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" name="Group 30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35" name="Group 34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Group 31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032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120629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0542" y="5424949"/>
            <a:ext cx="48584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640" y="5356056"/>
            <a:ext cx="34163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066" y="2438400"/>
            <a:ext cx="375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1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2" y="2451311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7" y="5414098"/>
            <a:ext cx="53841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54102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60556" y="304801"/>
            <a:ext cx="651492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2" name="Group 11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4" name="Group 23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8" name="Group 17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36641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1210270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84072"/>
            <a:ext cx="6553200" cy="398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2" y="3279203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25496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0" name="Group 9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2" name="Group 21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11567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73665" y="432583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157" y="1752601"/>
            <a:ext cx="104112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7" name="Group 6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3" name="Group 12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5633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120629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264" y="5602070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5139" y="304801"/>
            <a:ext cx="30973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876" y="2477632"/>
            <a:ext cx="403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1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2451311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61528" y="3367661"/>
            <a:ext cx="1341120" cy="5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0" name="Group 9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2" name="Group 21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93621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648202" y="616889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9" y="3330714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021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760537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210802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674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12355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3" name="Group 12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5" name="Group 24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Group 15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79454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1847" y="69182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465" y="1688467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193" y="1586585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193" y="2464886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[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8465" y="2397469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1" y="93786"/>
            <a:ext cx="11863754" cy="6675768"/>
            <a:chOff x="253901" y="330523"/>
            <a:chExt cx="11469659" cy="6439030"/>
          </a:xfrm>
        </p:grpSpPr>
        <p:grpSp>
          <p:nvGrpSpPr>
            <p:cNvPr id="12" name="Group 11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4" name="Group 23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18" name="Group 17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3210445" y="3495587"/>
            <a:ext cx="73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1179" y="3343187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9193" y="5034335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4245" y="5019586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4979" y="4181387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1847" y="4260955"/>
            <a:ext cx="815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624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32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844" y="388620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0844" y="266700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844" y="518160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844" y="1607404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4122826" y="627440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329678" y="1396998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5881504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5008198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6766518" y="627440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97033" y="505793"/>
            <a:ext cx="25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1863754" cy="6675768"/>
            <a:chOff x="253901" y="330523"/>
            <a:chExt cx="11469659" cy="6439030"/>
          </a:xfrm>
        </p:grpSpPr>
        <p:grpSp>
          <p:nvGrpSpPr>
            <p:cNvPr id="15" name="Group 14"/>
            <p:cNvGrpSpPr/>
            <p:nvPr/>
          </p:nvGrpSpPr>
          <p:grpSpPr>
            <a:xfrm>
              <a:off x="259762" y="657306"/>
              <a:ext cx="369563" cy="5737760"/>
              <a:chOff x="509668" y="850610"/>
              <a:chExt cx="523715" cy="573776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259762" y="330523"/>
              <a:ext cx="11463798" cy="374487"/>
              <a:chOff x="785083" y="502768"/>
              <a:chExt cx="11463798" cy="374487"/>
            </a:xfrm>
          </p:grpSpPr>
          <p:grpSp>
            <p:nvGrpSpPr>
              <p:cNvPr id="27" name="Group 26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3901" y="6395066"/>
              <a:ext cx="11463798" cy="374487"/>
              <a:chOff x="785083" y="502768"/>
              <a:chExt cx="11463798" cy="374487"/>
            </a:xfrm>
          </p:grpSpPr>
          <p:grpSp>
            <p:nvGrpSpPr>
              <p:cNvPr id="21" name="Group 20"/>
              <p:cNvGrpSpPr/>
              <p:nvPr/>
            </p:nvGrpSpPr>
            <p:grpSpPr>
              <a:xfrm rot="5400000">
                <a:off x="3469181" y="-2181330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 rot="5400000">
                <a:off x="9195219" y="-2176406"/>
                <a:ext cx="369563" cy="5737760"/>
                <a:chOff x="509668" y="850610"/>
                <a:chExt cx="523715" cy="573776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4890434"/>
                  <a:ext cx="2872156" cy="52371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-664552" y="2024830"/>
                  <a:ext cx="2872156" cy="52371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7"/>
            <p:cNvGrpSpPr/>
            <p:nvPr/>
          </p:nvGrpSpPr>
          <p:grpSpPr>
            <a:xfrm>
              <a:off x="11336414" y="657306"/>
              <a:ext cx="369563" cy="5737760"/>
              <a:chOff x="509668" y="850610"/>
              <a:chExt cx="523715" cy="57377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4890434"/>
                <a:ext cx="2872156" cy="52371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64552" y="2024830"/>
                <a:ext cx="2872156" cy="5237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83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733</Words>
  <Application>Microsoft Office PowerPoint</Application>
  <PresentationFormat>Widescreen</PresentationFormat>
  <Paragraphs>123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MonooMJ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</cp:revision>
  <dcterms:created xsi:type="dcterms:W3CDTF">2019-09-17T03:01:55Z</dcterms:created>
  <dcterms:modified xsi:type="dcterms:W3CDTF">2019-09-17T08:13:17Z</dcterms:modified>
</cp:coreProperties>
</file>