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1" r:id="rId2"/>
    <p:sldId id="362" r:id="rId3"/>
    <p:sldId id="345" r:id="rId4"/>
    <p:sldId id="320" r:id="rId5"/>
    <p:sldId id="273" r:id="rId6"/>
    <p:sldId id="352" r:id="rId7"/>
    <p:sldId id="329" r:id="rId8"/>
    <p:sldId id="325" r:id="rId9"/>
    <p:sldId id="323" r:id="rId10"/>
    <p:sldId id="338" r:id="rId11"/>
    <p:sldId id="349" r:id="rId12"/>
    <p:sldId id="355" r:id="rId13"/>
    <p:sldId id="363" r:id="rId14"/>
    <p:sldId id="364" r:id="rId15"/>
    <p:sldId id="267" r:id="rId16"/>
    <p:sldId id="360" r:id="rId17"/>
    <p:sldId id="310" r:id="rId18"/>
    <p:sldId id="269" r:id="rId19"/>
    <p:sldId id="353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77" d="100"/>
          <a:sy n="77" d="100"/>
        </p:scale>
        <p:origin x="732" y="16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4288-1D69-4E45-81D4-ED01FCCB99CE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A8BD5-22B2-4142-A1E5-DC961F2E5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সমন্বযে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প্রসেসর</a:t>
            </a:r>
            <a:r>
              <a:rPr lang="en-US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(</a:t>
            </a:r>
            <a:r>
              <a:rPr lang="en-US" sz="105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IC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)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আইসি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ট্রানজিস্টার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en-US" sz="105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Chip</a:t>
            </a:r>
            <a:r>
              <a:rPr lang="en-US" sz="11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)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চিপের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আইসি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চিপ-এর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spc="-150" dirty="0" err="1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spc="-150" dirty="0" smtClean="0">
                <a:ln>
                  <a:solidFill>
                    <a:srgbClr val="00B0F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।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1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১।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(২)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(৩)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0" dirty="0" err="1" smtClean="0">
                <a:effectLst/>
                <a:latin typeface="NikoshBAN" pitchFamily="2" charset="0"/>
                <a:cs typeface="NikoshBAN" pitchFamily="2" charset="0"/>
              </a:rPr>
              <a:t>দ্রুতগতির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8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চিনো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3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কী-বোর্</a:t>
            </a:r>
            <a:r>
              <a:rPr lang="en-US" baseline="0" dirty="0" err="1" smtClean="0"/>
              <a:t>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অক্ষরগুলোতে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অক্ষরগুলো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মনিটরে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7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 জানার</a:t>
            </a:r>
            <a:r>
              <a:rPr lang="bn-BD" sz="1200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</a:t>
            </a:r>
            <a:r>
              <a:rPr lang="bn-BD" sz="12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5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2128" y="88059"/>
            <a:ext cx="10710102" cy="6688132"/>
          </a:xfrm>
          <a:prstGeom prst="rect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743200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-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spc="-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spc="-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10" y="1598688"/>
            <a:ext cx="4482790" cy="3485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533400" y="5313633"/>
            <a:ext cx="9906000" cy="13157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ইন্টেল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৪০০৪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494723"/>
            <a:ext cx="6705600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9290"/>
            <a:ext cx="2559036" cy="27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4903790"/>
            <a:ext cx="2559036" cy="539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মাসাতোশি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শিমা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1855" y="4876800"/>
            <a:ext cx="2424545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ফেডরিকো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ফাগিন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3768"/>
            <a:ext cx="2424545" cy="27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746072" y="4876800"/>
            <a:ext cx="2145427" cy="539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মেজর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4134" r="12801"/>
          <a:stretch/>
        </p:blipFill>
        <p:spPr>
          <a:xfrm>
            <a:off x="5611090" y="2057400"/>
            <a:ext cx="2438400" cy="271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/>
          <a:stretch/>
        </p:blipFill>
        <p:spPr>
          <a:xfrm>
            <a:off x="8229600" y="2057400"/>
            <a:ext cx="2400891" cy="273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413072" y="4876800"/>
            <a:ext cx="2145427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72418" y="494723"/>
            <a:ext cx="4751765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উদ্ভাবক</a:t>
            </a:r>
            <a:endParaRPr lang="en-US" sz="40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4371832" cy="34290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5619909" y="4534873"/>
            <a:ext cx="272368" cy="2820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5571" r="27196" b="5169"/>
          <a:stretch/>
        </p:blipFill>
        <p:spPr>
          <a:xfrm>
            <a:off x="8420100" y="914400"/>
            <a:ext cx="1596737" cy="2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238"/>
          <a:stretch/>
        </p:blipFill>
        <p:spPr>
          <a:xfrm>
            <a:off x="7524407" y="4329944"/>
            <a:ext cx="2895600" cy="1537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42057" y="4737531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7760" y="474142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3464" y="472301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3726" y="4180724"/>
            <a:ext cx="831273" cy="5518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1132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8403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4094" y="418565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7761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3465" y="4179327"/>
            <a:ext cx="711730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4190" y="530035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3849" y="473258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27503" y="4737530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6354" y="474142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52996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4744" y="52996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86353" y="529573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42056" y="529962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759" y="529006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520753" y="2292597"/>
            <a:ext cx="2158787" cy="2040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453950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92150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101840" y="1828801"/>
            <a:ext cx="1417320" cy="318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39550" y="1254587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00253" y="1249680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34502" y="200879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00253" y="2026979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00253" y="271077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53950" y="2010737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3610" y="269553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39549" y="202697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3948" y="267929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39550" y="271077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333454" y="2343228"/>
            <a:ext cx="2562146" cy="2423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38201" y="4040547"/>
            <a:ext cx="1523999" cy="13696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757055" y="914400"/>
            <a:ext cx="556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305800" y="914400"/>
            <a:ext cx="228600" cy="85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362200" y="905765"/>
            <a:ext cx="396240" cy="2232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90600" y="4129643"/>
            <a:ext cx="1231232" cy="1157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A F J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G L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E B 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14800" y="228600"/>
            <a:ext cx="2604547" cy="576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835" y="2511092"/>
            <a:ext cx="1447800" cy="62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01840" y="1524000"/>
            <a:ext cx="1417320" cy="3048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65194" y="4180724"/>
            <a:ext cx="688205" cy="58379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5194" y="4766228"/>
            <a:ext cx="687003" cy="524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66397" y="5299629"/>
            <a:ext cx="6870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0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20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4 -0.03468 L 0.12746 -0.15306 C 0.14598 -0.16994 0.20168 -0.25595 0.22411 -0.28763 C 0.24653 -0.3193 0.26549 -0.32601 0.26245 -0.34265 C 0.25941 -0.3593 0.2283 -0.37572 0.20559 -0.38705 C 0.18288 -0.39838 0.14844 -0.40786 0.12616 -0.4104 C 0.10388 -0.41294 0.05136 -0.39375 0.07191 -0.40184 L 0.24928 -0.45895 L 0.22932 -0.54774 L 0.20429 -0.54982 L 0.07987 -0.54774 L 0.02952 -0.54566 L -0.01056 -0.5526 L -0.27199 -0.54982 L -0.31163 -0.23907 L -0.3232 -0.24601 " pathEditMode="relative" rAng="0" ptsTypes="FfaaaaFAAAAAAAAF">
                                      <p:cBhvr>
                                        <p:cTn id="8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7" y="-2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  <p:bldP spid="44" grpId="0" animBg="1"/>
      <p:bldP spid="45" grpId="0" animBg="1"/>
      <p:bldP spid="29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50404" y="667040"/>
            <a:ext cx="3657600" cy="91400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92880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01385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386" y="5410200"/>
            <a:ext cx="1055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?।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3" y="2590801"/>
            <a:ext cx="3570517" cy="28082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5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50404" y="667040"/>
            <a:ext cx="3657600" cy="91400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92880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01385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229" y="6096000"/>
            <a:ext cx="1055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3221191" y="2182587"/>
            <a:ext cx="4247337" cy="40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50404" y="667040"/>
            <a:ext cx="3657600" cy="91400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92880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01385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386" y="5410200"/>
            <a:ext cx="10551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3" y="2590801"/>
            <a:ext cx="3570517" cy="28082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7714" y="572869"/>
            <a:ext cx="4922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44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3033712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r="25627"/>
          <a:stretch/>
        </p:blipFill>
        <p:spPr>
          <a:xfrm>
            <a:off x="8173752" y="1273165"/>
            <a:ext cx="2182055" cy="429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12209"/>
          <a:stretch/>
        </p:blipFill>
        <p:spPr>
          <a:xfrm>
            <a:off x="4267200" y="2118976"/>
            <a:ext cx="3252851" cy="26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820325" y="2424119"/>
            <a:ext cx="29040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২টি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8156" y="1617076"/>
            <a:ext cx="87016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820325" y="3239869"/>
            <a:ext cx="29040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৪টি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410201" y="2421143"/>
            <a:ext cx="297156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895600" y="157970"/>
            <a:ext cx="3235569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43000"/>
            <a:ext cx="10820400" cy="0"/>
          </a:xfrm>
          <a:prstGeom prst="line">
            <a:avLst/>
          </a:prstGeom>
          <a:ln w="3175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5424611" y="3239869"/>
            <a:ext cx="29571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8155" y="4267200"/>
            <a:ext cx="870164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4289" r="5333" b="35962"/>
          <a:stretch/>
        </p:blipFill>
        <p:spPr>
          <a:xfrm>
            <a:off x="7368152" y="200578"/>
            <a:ext cx="3223648" cy="652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1487" r="4294" b="32493"/>
          <a:stretch/>
        </p:blipFill>
        <p:spPr>
          <a:xfrm>
            <a:off x="7368152" y="201976"/>
            <a:ext cx="3223648" cy="624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109105" y="5243662"/>
            <a:ext cx="870164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653514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8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48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057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212129" y="234042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81400"/>
            <a:ext cx="3886200" cy="291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57844" y="2667000"/>
            <a:ext cx="1051015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3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3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0292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3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spc="-3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spc="-300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"/>
            <a:ext cx="5680303" cy="439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3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0" y="4495800"/>
            <a:ext cx="4297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শ্রেণি: সপ্তম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1483548"/>
            <a:ext cx="5120641" cy="2062103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+mj-lt"/>
                <a:cs typeface="NikoshBAN" pitchFamily="2" charset="0"/>
              </a:rPr>
              <a:t>শামীম</a:t>
            </a:r>
            <a:r>
              <a:rPr lang="en-US" sz="4000" b="1" dirty="0" smtClean="0">
                <a:latin typeface="+mj-lt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+mj-lt"/>
                <a:cs typeface="NikoshBAN" pitchFamily="2" charset="0"/>
              </a:rPr>
              <a:t>আখতার</a:t>
            </a:r>
            <a:r>
              <a:rPr lang="en-US" sz="4000" b="1" dirty="0" smtClean="0">
                <a:latin typeface="+mj-lt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+mj-lt"/>
                <a:cs typeface="NikoshBAN" pitchFamily="2" charset="0"/>
              </a:rPr>
              <a:t>শিমুল</a:t>
            </a:r>
            <a:endParaRPr lang="en-US" sz="4000" b="1" dirty="0" smtClean="0">
              <a:latin typeface="+mj-lt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atin typeface="+mj-lt"/>
                <a:cs typeface="NikoshBAN" pitchFamily="2" charset="0"/>
              </a:rPr>
              <a:t>সহকা</a:t>
            </a:r>
            <a:r>
              <a:rPr lang="en-US" sz="2000" b="1" dirty="0" err="1" smtClean="0">
                <a:latin typeface="+mj-lt"/>
                <a:cs typeface="NikoshBAN" pitchFamily="2" charset="0"/>
              </a:rPr>
              <a:t>রী</a:t>
            </a:r>
            <a:r>
              <a:rPr lang="bn-BD" sz="2000" b="1" dirty="0" smtClean="0">
                <a:latin typeface="+mj-lt"/>
                <a:cs typeface="NikoshBAN" pitchFamily="2" charset="0"/>
              </a:rPr>
              <a:t> শিক্ষক  </a:t>
            </a:r>
            <a:r>
              <a:rPr lang="en-US" sz="2000" b="1" dirty="0" smtClean="0">
                <a:latin typeface="+mj-lt"/>
                <a:cs typeface="NikoshBAN" pitchFamily="2" charset="0"/>
              </a:rPr>
              <a:t>(</a:t>
            </a:r>
            <a:r>
              <a:rPr lang="en-US" sz="2000" b="1" dirty="0" err="1" smtClean="0">
                <a:latin typeface="+mj-lt"/>
                <a:cs typeface="NikoshBAN" pitchFamily="2" charset="0"/>
              </a:rPr>
              <a:t>কম্পিউটার</a:t>
            </a:r>
            <a:r>
              <a:rPr lang="bn-BD" sz="2000" b="1" dirty="0" smtClean="0">
                <a:latin typeface="+mj-lt"/>
                <a:cs typeface="NikoshBAN" pitchFamily="2" charset="0"/>
              </a:rPr>
              <a:t>)</a:t>
            </a:r>
            <a:endParaRPr lang="en-US" sz="2000" b="1" dirty="0" smtClean="0">
              <a:latin typeface="+mj-lt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+mj-lt"/>
                <a:cs typeface="NikoshBAN" pitchFamily="2" charset="0"/>
              </a:rPr>
              <a:t>রাজ</a:t>
            </a:r>
            <a:r>
              <a:rPr lang="en-US" sz="2800" b="1" dirty="0" smtClean="0">
                <a:latin typeface="+mj-lt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+mj-lt"/>
                <a:cs typeface="NikoshBAN" pitchFamily="2" charset="0"/>
              </a:rPr>
              <a:t>টেক্সটাইল</a:t>
            </a:r>
            <a:r>
              <a:rPr lang="en-US" sz="2800" b="1" dirty="0" smtClean="0">
                <a:latin typeface="+mj-lt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+mj-lt"/>
                <a:cs typeface="NikoshBAN" pitchFamily="2" charset="0"/>
              </a:rPr>
              <a:t>মা</a:t>
            </a:r>
            <a:r>
              <a:rPr lang="en-US" sz="2800" b="1" dirty="0" smtClean="0">
                <a:latin typeface="+mj-lt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+mj-lt"/>
                <a:cs typeface="NikoshBAN" pitchFamily="2" charset="0"/>
              </a:rPr>
              <a:t>বি</a:t>
            </a:r>
            <a:r>
              <a:rPr lang="en-US" sz="2800" b="1" dirty="0" smtClean="0">
                <a:latin typeface="+mj-lt"/>
                <a:cs typeface="NikoshBAN" pitchFamily="2" charset="0"/>
              </a:rPr>
              <a:t>:</a:t>
            </a:r>
          </a:p>
          <a:p>
            <a:pPr algn="ctr"/>
            <a:r>
              <a:rPr lang="en-US" b="1" dirty="0" smtClean="0">
                <a:latin typeface="+mj-lt"/>
                <a:cs typeface="NikoshBAN" pitchFamily="2" charset="0"/>
              </a:rPr>
              <a:t>Email:  </a:t>
            </a:r>
            <a:r>
              <a:rPr lang="en-US" sz="2000" b="1" dirty="0" smtClean="0">
                <a:latin typeface="+mj-lt"/>
                <a:cs typeface="NikoshBAN" pitchFamily="2" charset="0"/>
              </a:rPr>
              <a:t>digitalporshi@gmail.com</a:t>
            </a:r>
          </a:p>
          <a:p>
            <a:pPr algn="ctr"/>
            <a:r>
              <a:rPr lang="en-US" sz="2000" b="1" dirty="0" err="1" smtClean="0">
                <a:latin typeface="+mj-lt"/>
                <a:cs typeface="NikoshBAN" pitchFamily="2" charset="0"/>
              </a:rPr>
              <a:t>মঠোফোন</a:t>
            </a:r>
            <a:r>
              <a:rPr lang="en-US" sz="2000" b="1" dirty="0" smtClean="0">
                <a:latin typeface="+mj-lt"/>
                <a:cs typeface="NikoshBAN" pitchFamily="2" charset="0"/>
              </a:rPr>
              <a:t>- </a:t>
            </a:r>
            <a:r>
              <a:rPr lang="en-US" sz="2000" b="1" dirty="0" smtClean="0">
                <a:latin typeface="+mj-lt"/>
                <a:cs typeface="NikoshBAN" pitchFamily="2" charset="0"/>
              </a:rPr>
              <a:t>০১৯১১৭৪৮৮৪৮</a:t>
            </a:r>
            <a:endParaRPr lang="en-US" sz="2800" b="1" dirty="0" smtClean="0">
              <a:latin typeface="+mj-lt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990600"/>
            <a:ext cx="9685135" cy="3048000"/>
          </a:xfrm>
          <a:prstGeom prst="frame">
            <a:avLst>
              <a:gd name="adj1" fmla="val 628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548640" y="304801"/>
            <a:ext cx="429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শিক্ষক পরিচিতি :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306" y="4983055"/>
            <a:ext cx="429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 পরিচিতি :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4800"/>
            <a:ext cx="5638800" cy="2461022"/>
          </a:xfrm>
          <a:prstGeom prst="donut">
            <a:avLst>
              <a:gd name="adj" fmla="val 1198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265" name="Picture 1" descr="C:\Users\FARUK\Desktop\sham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720" y="1371601"/>
            <a:ext cx="2194560" cy="2286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64444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>
          <a:xfrm>
            <a:off x="4200551" y="629317"/>
            <a:ext cx="3257497" cy="3826570"/>
          </a:xfrm>
          <a:prstGeom prst="rect">
            <a:avLst/>
          </a:prstGeom>
          <a:ln w="76200" cap="sq">
            <a:solidFill>
              <a:srgbClr val="003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609600" y="5341203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1697" y="5816423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324601" y="686243"/>
            <a:ext cx="944628" cy="45675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694" r="11232" b="5555"/>
          <a:stretch/>
        </p:blipFill>
        <p:spPr>
          <a:xfrm flipH="1">
            <a:off x="3608070" y="500741"/>
            <a:ext cx="4495800" cy="4399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57200" y="4957550"/>
            <a:ext cx="1013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28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7897" y="5816422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55970" y="949568"/>
            <a:ext cx="1383030" cy="13364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9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2" grpId="0" animBg="1"/>
      <p:bldP spid="2" grpId="1" animBg="1"/>
      <p:bldP spid="9" grpId="0"/>
      <p:bldP spid="9" grpId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18159">
            <a:off x="-198870" y="1357460"/>
            <a:ext cx="437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333" y="306050"/>
            <a:ext cx="3172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bn-BD" sz="60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2" y="1981200"/>
            <a:ext cx="5299528" cy="3453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5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81200"/>
            <a:ext cx="10134600" cy="426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5867400" cy="430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14398" y="4876800"/>
            <a:ext cx="9074727" cy="8012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2745" y="5792878"/>
            <a:ext cx="3498035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5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5738962" y="1628358"/>
            <a:ext cx="2260301" cy="1232144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362198" y="1884218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6179127" y="3886200"/>
            <a:ext cx="1558636" cy="5783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3141970" y="3739288"/>
            <a:ext cx="1981200" cy="7307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7565923" y="838200"/>
            <a:ext cx="256294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826085" y="767031"/>
            <a:ext cx="1989492" cy="1502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6" y="1778568"/>
            <a:ext cx="2854494" cy="2107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7343854" y="2571828"/>
            <a:ext cx="2562146" cy="242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77057" y="4333650"/>
            <a:ext cx="1212963" cy="1159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91285" y="4480699"/>
            <a:ext cx="954572" cy="860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894465" y="2832385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6465" r="8521" b="29833"/>
          <a:stretch/>
        </p:blipFill>
        <p:spPr bwMode="auto">
          <a:xfrm>
            <a:off x="1100089" y="2996827"/>
            <a:ext cx="2064328" cy="1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62900" y="2644485"/>
            <a:ext cx="1316182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03848" y="3131004"/>
            <a:ext cx="1259505" cy="105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27574" y="3909601"/>
            <a:ext cx="2827497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5" y="990490"/>
            <a:ext cx="2841188" cy="27016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45" y="990490"/>
            <a:ext cx="2790296" cy="270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b="12311"/>
          <a:stretch/>
        </p:blipFill>
        <p:spPr>
          <a:xfrm>
            <a:off x="4059531" y="990490"/>
            <a:ext cx="2827497" cy="2701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728562" y="3810000"/>
            <a:ext cx="282004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5345" y="3834112"/>
            <a:ext cx="2790296" cy="638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4424" y="228600"/>
            <a:ext cx="7333798" cy="6021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" b="11828"/>
          <a:stretch/>
        </p:blipFill>
        <p:spPr>
          <a:xfrm>
            <a:off x="728562" y="4572000"/>
            <a:ext cx="2570357" cy="2086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46956" y="4739148"/>
            <a:ext cx="47244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2300টি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কোর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সেভেন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227,00,00,000টি।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298920" y="5002436"/>
            <a:ext cx="2130970" cy="1196529"/>
          </a:xfrm>
          <a:prstGeom prst="leftArrow">
            <a:avLst>
              <a:gd name="adj1" fmla="val 70374"/>
              <a:gd name="adj2" fmla="val 256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52600" y="5189982"/>
            <a:ext cx="1039091" cy="8298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1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81000"/>
            <a:ext cx="8229600" cy="758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তিনটি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ইউনিটের</a:t>
            </a:r>
            <a:r>
              <a:rPr lang="en-US" sz="4400" b="1" spc="15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সমন্বয়ে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গঠিত</a:t>
            </a:r>
            <a:r>
              <a:rPr lang="en-US" sz="4400" b="1" spc="15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হয়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760" y="5662201"/>
            <a:ext cx="3643195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5653548"/>
            <a:ext cx="2737186" cy="66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1449" y="5633318"/>
            <a:ext cx="2488351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3694471" y="1096296"/>
            <a:ext cx="3392129" cy="34591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905000" y="5164392"/>
            <a:ext cx="6680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5390536" y="4555463"/>
            <a:ext cx="0" cy="6356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410200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34988" y="5160756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549148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6111</TotalTime>
  <Words>489</Words>
  <Application>Microsoft Office PowerPoint</Application>
  <PresentationFormat>Custom</PresentationFormat>
  <Paragraphs>116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Asus</cp:lastModifiedBy>
  <cp:revision>505</cp:revision>
  <dcterms:created xsi:type="dcterms:W3CDTF">2014-12-07T02:50:48Z</dcterms:created>
  <dcterms:modified xsi:type="dcterms:W3CDTF">2019-10-10T16:20:52Z</dcterms:modified>
</cp:coreProperties>
</file>