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14" r:id="rId2"/>
  </p:sldMasterIdLst>
  <p:sldIdLst>
    <p:sldId id="267" r:id="rId3"/>
    <p:sldId id="258" r:id="rId4"/>
    <p:sldId id="261" r:id="rId5"/>
    <p:sldId id="260" r:id="rId6"/>
    <p:sldId id="279" r:id="rId7"/>
    <p:sldId id="263" r:id="rId8"/>
    <p:sldId id="264" r:id="rId9"/>
    <p:sldId id="268" r:id="rId10"/>
    <p:sldId id="269" r:id="rId11"/>
    <p:sldId id="271" r:id="rId12"/>
    <p:sldId id="272" r:id="rId13"/>
    <p:sldId id="274" r:id="rId14"/>
    <p:sldId id="277" r:id="rId15"/>
    <p:sldId id="27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5" autoAdjust="0"/>
    <p:restoredTop sz="94967" autoAdjust="0"/>
  </p:normalViewPr>
  <p:slideViewPr>
    <p:cSldViewPr>
      <p:cViewPr varScale="1">
        <p:scale>
          <a:sx n="68" d="100"/>
          <a:sy n="68" d="100"/>
        </p:scale>
        <p:origin x="148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6409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66573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710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649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402832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493960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52145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830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157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247220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15777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15150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6882DB1-E3F8-4813-84DA-A14AF655052E}" type="datetimeFigureOut">
              <a:rPr lang="bn-BD" smtClean="0"/>
              <a:pPr/>
              <a:t>09-02-41</a:t>
            </a:fld>
            <a:endParaRPr lang="bn-B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bn-B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3B1944CA-369A-4E6B-9B8D-59197CF44822}" type="slidenum">
              <a:rPr lang="bn-BD" smtClean="0"/>
              <a:pPr/>
              <a:t>‹#›</a:t>
            </a:fld>
            <a:endParaRPr lang="bn-BD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304800"/>
            <a:ext cx="7924800" cy="1828800"/>
          </a:xfrm>
          <a:prstGeom prst="rect">
            <a:avLst/>
          </a:prstGeom>
          <a:ln w="76200">
            <a:solidFill>
              <a:srgbClr val="00B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i="1" dirty="0" err="1">
                <a:solidFill>
                  <a:srgbClr val="FF0000"/>
                </a:solidFill>
                <a:latin typeface="MonooMJ" pitchFamily="2" charset="0"/>
                <a:cs typeface="MonooMJ" pitchFamily="2" charset="0"/>
              </a:rPr>
              <a:t>স্বাগতম</a:t>
            </a:r>
            <a:endParaRPr lang="bn-BD" sz="13800" b="1" i="1" dirty="0">
              <a:solidFill>
                <a:srgbClr val="FF0000"/>
              </a:solidFill>
              <a:latin typeface="MonooMJ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0600" y="2286000"/>
            <a:ext cx="6838950" cy="4191000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1371600" y="1905000"/>
            <a:ext cx="7543800" cy="510540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6EA874E-226A-4289-9C88-DA925FC8AB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14" y="2743200"/>
            <a:ext cx="2728086" cy="26670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  <p:sp>
        <p:nvSpPr>
          <p:cNvPr id="2" name="Flowchart: Alternate Process 1"/>
          <p:cNvSpPr/>
          <p:nvPr/>
        </p:nvSpPr>
        <p:spPr>
          <a:xfrm>
            <a:off x="762000" y="304800"/>
            <a:ext cx="7086600" cy="1752600"/>
          </a:xfrm>
          <a:prstGeom prst="flowChartAlternateProcess">
            <a:avLst/>
          </a:prstGeom>
          <a:solidFill>
            <a:srgbClr val="00B05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</p:txBody>
      </p:sp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2BF2125C-6C8F-4DD5-A5D9-E7ED318EC1D2}"/>
              </a:ext>
            </a:extLst>
          </p:cNvPr>
          <p:cNvSpPr/>
          <p:nvPr/>
        </p:nvSpPr>
        <p:spPr>
          <a:xfrm>
            <a:off x="174812" y="2590800"/>
            <a:ext cx="6019800" cy="2895600"/>
          </a:xfrm>
          <a:prstGeom prst="flowChartAlternateProcess">
            <a:avLst/>
          </a:prstGeom>
          <a:solidFill>
            <a:srgbClr val="00B05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সাইফুল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 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ষ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 (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ম্প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ষ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া)</a:t>
            </a:r>
          </a:p>
          <a:p>
            <a:pPr algn="ctr"/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আকুয়া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চামুরিয়া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মাদরাসা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কালিহাতী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টাংগাইল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ো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ঃ 01718-931838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52400" y="990599"/>
            <a:ext cx="5181600" cy="4820529"/>
          </a:xfrm>
          <a:prstGeom prst="roundRect">
            <a:avLst/>
          </a:prstGeom>
          <a:solidFill>
            <a:schemeClr val="bg1">
              <a:lumMod val="75000"/>
              <a:lumOff val="25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</a:p>
          <a:p>
            <a:pPr algn="ctr"/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শ্রেণি: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সপ্তম</a:t>
            </a:r>
          </a:p>
          <a:p>
            <a:pPr algn="ctr"/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বিষয়: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9038B1-C9EA-4664-BDD1-B3A4862267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1123070"/>
            <a:ext cx="3505200" cy="48205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81000" y="228600"/>
            <a:ext cx="8382000" cy="914400"/>
          </a:xfrm>
          <a:prstGeom prst="roundRect">
            <a:avLst/>
          </a:prstGeom>
          <a:solidFill>
            <a:srgbClr val="00B05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নিচের </a:t>
            </a:r>
            <a:r>
              <a:rPr lang="en-US" sz="6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bn-BD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গুলো </a:t>
            </a:r>
            <a:r>
              <a:rPr lang="en-US" sz="6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-</a:t>
            </a:r>
            <a:endParaRPr lang="bn-BD" sz="6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83063D-C37F-4E37-875D-E5EC09AEB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4301637"/>
            <a:ext cx="5486400" cy="22515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881D54-25FB-4D42-8866-01A1B8C86A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0" y="1371600"/>
            <a:ext cx="6667500" cy="281940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609600" y="2667000"/>
            <a:ext cx="7924800" cy="3124200"/>
          </a:xfrm>
          <a:prstGeom prst="flowChartAlternateProcess">
            <a:avLst/>
          </a:prstGeom>
          <a:solidFill>
            <a:srgbClr val="00B05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  প্রসেসিং</a:t>
            </a:r>
          </a:p>
        </p:txBody>
      </p:sp>
      <p:sp>
        <p:nvSpPr>
          <p:cNvPr id="3" name="Oval 2"/>
          <p:cNvSpPr/>
          <p:nvPr/>
        </p:nvSpPr>
        <p:spPr>
          <a:xfrm>
            <a:off x="2438400" y="304800"/>
            <a:ext cx="4495800" cy="2157046"/>
          </a:xfrm>
          <a:prstGeom prst="ellipse">
            <a:avLst/>
          </a:prstGeom>
          <a:solidFill>
            <a:srgbClr val="00B05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ঠ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োনাম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eparation 1"/>
          <p:cNvSpPr/>
          <p:nvPr/>
        </p:nvSpPr>
        <p:spPr>
          <a:xfrm>
            <a:off x="178038" y="685800"/>
            <a:ext cx="8763000" cy="5257800"/>
          </a:xfrm>
          <a:prstGeom prst="flowChartPreparation">
            <a:avLst/>
          </a:prstGeom>
          <a:solidFill>
            <a:schemeClr val="accent5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as-IN" sz="66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en-US" sz="66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as-IN" sz="66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66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66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</a:t>
            </a:r>
            <a:r>
              <a:rPr lang="en-US" sz="66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5400" b="1" u="sng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প্রসেসর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ং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ইংরেজী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pPr algn="just">
              <a:buFont typeface="Wingdings" pitchFamily="2" charset="2"/>
              <a:buChar char="v"/>
            </a:pP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-ব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ো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ম্প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্কে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;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57200" y="3276600"/>
            <a:ext cx="8153400" cy="3352800"/>
          </a:xfrm>
          <a:prstGeom prst="roundRect">
            <a:avLst/>
          </a:prstGeom>
          <a:solidFill>
            <a:srgbClr val="00B050"/>
          </a:solidFill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প্রসেসরের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-ব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ো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ো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ং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as-IN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কীবোর্ড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নিতে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আশির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দশকের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মাঝামাঝি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শুরু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নব্বই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দশকের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দিক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পর্যন্ত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অনেকগুলো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লেখার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বাজারে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আসে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যার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বিজয়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প্রশিকা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প্রবর্তনা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প্রভূতি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সারিতে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ছিল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762000" y="152400"/>
            <a:ext cx="7848600" cy="838200"/>
          </a:xfrm>
          <a:prstGeom prst="flowChartAlternateProcess">
            <a:avLst/>
          </a:prstGeom>
          <a:solidFill>
            <a:schemeClr val="accent4"/>
          </a:solidFill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বোর্ডের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r>
              <a:rPr lang="as-IN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</a:t>
            </a:r>
            <a:r>
              <a:rPr lang="as-IN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ি -</a:t>
            </a:r>
            <a:endParaRPr lang="bn-BD" sz="36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9DFB4F-6031-46F3-A6E9-F9F094F767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9350" y="1080868"/>
            <a:ext cx="6927850" cy="2057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685800" y="228600"/>
            <a:ext cx="8001000" cy="2743200"/>
          </a:xfrm>
          <a:prstGeom prst="flowChartAlternateProcess">
            <a:avLst/>
          </a:prstGeom>
          <a:solidFill>
            <a:srgbClr val="FF00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প্রসেসরে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বিজয়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সচল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Alt  Ctrl  B 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চাপতে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বিজয়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কীবোর্ডে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অক্ষরকে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অক্ষরটি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চেপে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ইংরেজি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জি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G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চাপতে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তারপর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দ্বিতীয়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অক্ষরটি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চাপতে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bn-BD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3352800"/>
            <a:ext cx="8077200" cy="2286000"/>
          </a:xfrm>
          <a:prstGeom prst="roundRect">
            <a:avLst/>
          </a:prstGeom>
          <a:solidFill>
            <a:srgbClr val="00B05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যুক্তাক্ষরঃ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775574"/>
              </p:ext>
            </p:extLst>
          </p:nvPr>
        </p:nvGraphicFramePr>
        <p:xfrm>
          <a:off x="1104900" y="4166076"/>
          <a:ext cx="7086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5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858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  <a:latin typeface="NikoshBAN" pitchFamily="2" charset="0"/>
                          <a:cs typeface="NikoshBAN" pitchFamily="2" charset="0"/>
                        </a:rPr>
                        <a:t>বর্ণ</a:t>
                      </a:r>
                      <a:endParaRPr lang="bn-BD" sz="1800" b="0" dirty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Key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বর্ণ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Key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বর্ণ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Key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বর্ণ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solidFill>
                            <a:schemeClr val="tx1"/>
                          </a:solidFill>
                        </a:rPr>
                        <a:t>Key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ক্ষ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jgN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ষ্ণ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NgB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ঞ্চ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Igy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জ্ঞ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ugI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ঞ্জ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Igu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ঞ্ছ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Igy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ঙ্গ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qgo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স্থ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 err="1">
                          <a:solidFill>
                            <a:schemeClr val="tx1"/>
                          </a:solidFill>
                        </a:rPr>
                        <a:t>ngK</a:t>
                      </a:r>
                      <a:endParaRPr lang="bn-BD" sz="1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2133600" y="457200"/>
            <a:ext cx="4876800" cy="1752600"/>
          </a:xfrm>
          <a:prstGeom prst="flowChartAlternateProcess">
            <a:avLst/>
          </a:prstGeom>
          <a:solidFill>
            <a:srgbClr val="002060"/>
          </a:solidFill>
          <a:ln w="76200">
            <a:solidFill>
              <a:schemeClr val="bg2">
                <a:lumMod val="75000"/>
              </a:schemeClr>
            </a:solidFill>
          </a:ln>
          <a:scene3d>
            <a:camera prst="isometricOffAxis1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 ৩ </a:t>
            </a:r>
            <a:r>
              <a:rPr lang="en-US" sz="4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bn-BD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533400" y="2743200"/>
            <a:ext cx="8305800" cy="3657600"/>
          </a:xfrm>
          <a:prstGeom prst="flowChartAlternateProcess">
            <a:avLst/>
          </a:prstGeom>
          <a:solidFill>
            <a:srgbClr val="0070C0"/>
          </a:solidFill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v"/>
            </a:pP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বর্ণ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পরস্পরকে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মধ্যবর্তী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bn-BD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609600" y="533400"/>
            <a:ext cx="7924800" cy="5562600"/>
          </a:xfrm>
          <a:prstGeom prst="flowChartAlternateProcess">
            <a:avLst/>
          </a:prstGeom>
          <a:solidFill>
            <a:srgbClr val="00B0F0"/>
          </a:solidFill>
          <a:ln w="762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২০০৭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বিনামূল্যের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ইউনিকোড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অভ্র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প্রবর্তিত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উচ্চারণভিত্তিক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টাইপিং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উচ্চারণভিত্তিক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টাইপিং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ব্যবস্থায়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“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amar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sonar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bangla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”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টাইপ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তবে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“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আম</a:t>
            </a:r>
            <a:r>
              <a:rPr lang="as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as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োনার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”।</a:t>
            </a:r>
            <a:endParaRPr lang="bn-BD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9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9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9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9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304800" y="914400"/>
            <a:ext cx="8534400" cy="4953000"/>
          </a:xfrm>
          <a:prstGeom prst="frame">
            <a:avLst/>
          </a:prstGeom>
          <a:solidFill>
            <a:srgbClr val="0070C0"/>
          </a:solidFill>
          <a:ln w="76200">
            <a:solidFill>
              <a:srgbClr val="FF0000"/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 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 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ং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b="1" u="sng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ৌশল</a:t>
            </a:r>
            <a:r>
              <a:rPr lang="en-US" sz="40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–</a:t>
            </a:r>
          </a:p>
          <a:p>
            <a:pPr algn="ctr"/>
            <a:endParaRPr lang="en-US" sz="100" b="1" u="sng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just">
              <a:buFontTx/>
              <a:buAutoNum type="arabicParenBoth"/>
            </a:pP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প্রথমে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প্রসেসিং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প্রোগ্রাম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চালু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 algn="just">
              <a:buFontTx/>
              <a:buAutoNum type="arabicParenBoth"/>
            </a:pP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প্রসেসরে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বিজয়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সচল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Alt  Ctrl  B 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একসাথে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চাপতে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342900" indent="-342900" algn="just">
              <a:buAutoNum type="arabicParenBoth"/>
            </a:pP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অভ্র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সফটওয়্যারে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F 12 চাপতে হবে।</a:t>
            </a:r>
          </a:p>
          <a:p>
            <a:pPr marL="342900" indent="-342900" algn="just">
              <a:buAutoNum type="arabicParenBoth"/>
            </a:pP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বিজয় সফটওয়্যারে  </a:t>
            </a:r>
            <a:r>
              <a:rPr lang="bn-BD" sz="2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sutonnyMJ  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 algn="just">
              <a:buAutoNum type="arabicParenBoth"/>
            </a:pP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অভ্র সফটওয়্যারে  </a:t>
            </a:r>
            <a:r>
              <a:rPr lang="bn-BD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NikoshBAN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ফন্টনির্বাচন করতে হবে।</a:t>
            </a:r>
          </a:p>
          <a:p>
            <a:pPr marL="342900" indent="-342900" algn="just">
              <a:buFontTx/>
              <a:buAutoNum type="arabicParenBoth"/>
            </a:pP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এবার ওয়ার্ড প্রসেসর বাংলা লেখালেখি করার জন্য প্রস্তুত।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marL="342900" indent="-342900" algn="just"/>
            <a:endParaRPr lang="en-US" sz="2000" dirty="0">
              <a:latin typeface="NikoshBAN" pitchFamily="2" charset="0"/>
              <a:cs typeface="NikoshBAN" pitchFamily="2" charset="0"/>
            </a:endParaRPr>
          </a:p>
          <a:p>
            <a:pPr marL="342900" indent="-342900" algn="just">
              <a:buAutoNum type="arabicParenBoth"/>
            </a:pP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762000" y="2865120"/>
            <a:ext cx="8001000" cy="2209800"/>
          </a:xfrm>
          <a:prstGeom prst="flowChartAlternateProcess">
            <a:avLst/>
          </a:prstGeom>
          <a:solidFill>
            <a:srgbClr val="00B050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q"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3162300" y="533400"/>
            <a:ext cx="4457700" cy="1905000"/>
          </a:xfrm>
          <a:prstGeom prst="flowChartAlternateProcess">
            <a:avLst/>
          </a:prstGeom>
          <a:solidFill>
            <a:srgbClr val="00B050"/>
          </a:solidFill>
          <a:ln w="76200"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0">
              <a:rot lat="20400000" lon="1800000" rev="21000000"/>
            </a:camera>
            <a:lightRig rig="soft" dir="t">
              <a:rot lat="0" lon="0" rev="2400000"/>
            </a:lightRig>
          </a:scene3d>
          <a:sp3d prstMaterial="metal">
            <a:bevelT w="2032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: 10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bn-BD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4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33600" y="14388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5400" u="sng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u="sng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u="sng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5400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90600" y="2590800"/>
            <a:ext cx="7086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he-IL" sz="4000" dirty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סּ</a:t>
            </a:r>
            <a:r>
              <a:rPr lang="en-US" sz="4000" dirty="0">
                <a:solidFill>
                  <a:srgbClr val="002060"/>
                </a:solidFill>
                <a:latin typeface="Tahoma"/>
                <a:ea typeface="Tahoma"/>
                <a:cs typeface="Tahoma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প্রসেসিং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ব্যবহারের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ব</a:t>
            </a:r>
            <a:r>
              <a:rPr lang="as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্ণ</a:t>
            </a:r>
            <a:r>
              <a:rPr lang="as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র।</a:t>
            </a:r>
            <a:endParaRPr lang="bn-BD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Edges/>
                    </a14:imgEffect>
                  </a14:imgLayer>
                </a14:imgProps>
              </a:ext>
            </a:extLst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67000" y="4927110"/>
            <a:ext cx="4191000" cy="1323439"/>
          </a:xfrm>
          <a:prstGeom prst="rect">
            <a:avLst/>
          </a:prstGeom>
          <a:solidFill>
            <a:srgbClr val="92D050"/>
          </a:solidFill>
          <a:ln>
            <a:solidFill>
              <a:schemeClr val="tx2">
                <a:lumMod val="50000"/>
              </a:schemeClr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1400" dirty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8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bn-BD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E2874D-ADBE-4A9E-BD67-D297B062CB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25" y="152400"/>
            <a:ext cx="6762750" cy="4572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Couture">
  <a:themeElements>
    <a:clrScheme name="Couture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Black 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702</TotalTime>
  <Words>451</Words>
  <Application>Microsoft Office PowerPoint</Application>
  <PresentationFormat>On-screen Show (4:3)</PresentationFormat>
  <Paragraphs>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3" baseType="lpstr">
      <vt:lpstr>Arial</vt:lpstr>
      <vt:lpstr>Garamond</vt:lpstr>
      <vt:lpstr>Gill Sans MT</vt:lpstr>
      <vt:lpstr>MonooMJ</vt:lpstr>
      <vt:lpstr>NikoshBAN</vt:lpstr>
      <vt:lpstr>Tahoma</vt:lpstr>
      <vt:lpstr>Wingdings</vt:lpstr>
      <vt:lpstr>Gallery</vt:lpstr>
      <vt:lpstr>Couture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administar</dc:creator>
  <cp:lastModifiedBy>Admin</cp:lastModifiedBy>
  <cp:revision>149</cp:revision>
  <dcterms:created xsi:type="dcterms:W3CDTF">2014-09-04T11:09:18Z</dcterms:created>
  <dcterms:modified xsi:type="dcterms:W3CDTF">2019-10-08T03:33:48Z</dcterms:modified>
</cp:coreProperties>
</file>