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sldIdLst>
    <p:sldId id="257" r:id="rId2"/>
    <p:sldId id="258" r:id="rId3"/>
    <p:sldId id="259" r:id="rId4"/>
    <p:sldId id="261" r:id="rId5"/>
    <p:sldId id="267" r:id="rId6"/>
    <p:sldId id="260" r:id="rId7"/>
    <p:sldId id="266" r:id="rId8"/>
    <p:sldId id="262" r:id="rId9"/>
    <p:sldId id="270" r:id="rId10"/>
    <p:sldId id="271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EBC"/>
    <a:srgbClr val="006600"/>
    <a:srgbClr val="FFFF66"/>
    <a:srgbClr val="0AC6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66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5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2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55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887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92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44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59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45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09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183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90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0440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87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49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63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61E7B-8A86-464F-B5E9-FD9FB3B72C49}" type="datetimeFigureOut">
              <a:rPr lang="en-US" smtClean="0"/>
              <a:pPr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59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-183500"/>
            <a:ext cx="63367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200" y="4740820"/>
            <a:ext cx="465683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সাইফুল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ইসলাম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আকুয়া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চামুরিয়া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মাদরাসা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কালিহাতী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টাংগাইল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572" y="2436504"/>
            <a:ext cx="2199188" cy="22762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44008" y="4810000"/>
            <a:ext cx="4427984" cy="1569660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বিশ্ব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পরিচয়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৮ম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35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17926E-E8A2-4144-A161-D8C201593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640" y="980728"/>
            <a:ext cx="6336704" cy="3802356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  <p:sndAc>
      <p:stSnd>
        <p:snd r:embed="rId2" name="push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56463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7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চাকমা</a:t>
            </a:r>
            <a:r>
              <a:rPr lang="en-US" sz="72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নৃগোষ্ঠী</a:t>
            </a:r>
            <a:endParaRPr lang="en-US" sz="7200" b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BAB36C-152F-408A-9586-167178B3E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4572000" cy="47525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534424-C6C1-4942-A951-C88A901B9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28800"/>
            <a:ext cx="4572000" cy="47525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>
            <a:extLst>
              <a:ext uri="{FF2B5EF4-FFF2-40B4-BE49-F238E27FC236}">
                <a16:creationId xmlns:a16="http://schemas.microsoft.com/office/drawing/2014/main" id="{AFEF6CDA-BBA2-42C9-936B-1480FBEB7C48}"/>
              </a:ext>
            </a:extLst>
          </p:cNvPr>
          <p:cNvSpPr/>
          <p:nvPr/>
        </p:nvSpPr>
        <p:spPr>
          <a:xfrm>
            <a:off x="1763688" y="44624"/>
            <a:ext cx="5328592" cy="2035660"/>
          </a:xfrm>
          <a:prstGeom prst="flowChartMultidocumen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0746" y="2276872"/>
            <a:ext cx="66736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এ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……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6600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0034" y="3136900"/>
            <a:ext cx="8286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বাংলাদেশের ক্ষুদ্র নৃগোষ্ঠী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3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ম্পর্কে</a:t>
            </a:r>
            <a:r>
              <a:rPr lang="bn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বলতে পারবে।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বাংলাদেশের 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া ন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ৃগ</a:t>
            </a:r>
            <a:r>
              <a:rPr lang="en-US" sz="3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োষ্ঠী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থ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ৈ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য় 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ণ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ে </a:t>
            </a:r>
            <a:r>
              <a:rPr lang="bn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বাংলাদেশের 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া ন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ৃগ</a:t>
            </a:r>
            <a:r>
              <a:rPr lang="en-US" sz="3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োষ্ঠীর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ং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ৃ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 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ৈ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্র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ে </a:t>
            </a:r>
            <a:r>
              <a:rPr lang="bn-IN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 marL="514350" indent="-514350">
              <a:buFont typeface="+mj-lt"/>
              <a:buAutoNum type="arabicPeriod"/>
            </a:pPr>
            <a:endParaRPr lang="bn-IN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Punched Tape 5"/>
          <p:cNvSpPr/>
          <p:nvPr/>
        </p:nvSpPr>
        <p:spPr>
          <a:xfrm>
            <a:off x="2627784" y="520804"/>
            <a:ext cx="3168352" cy="1324020"/>
          </a:xfrm>
          <a:prstGeom prst="flowChartPunchedTape">
            <a:avLst/>
          </a:prstGeom>
          <a:gradFill flip="none" rotWithShape="1">
            <a:gsLst>
              <a:gs pos="2000">
                <a:srgbClr val="FF0000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800" b="1" dirty="0">
                <a:latin typeface="NikoshBAN" pitchFamily="2" charset="0"/>
                <a:cs typeface="NikoshBAN" pitchFamily="2" charset="0"/>
              </a:rPr>
              <a:t>শি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খ</a:t>
            </a:r>
            <a:r>
              <a:rPr lang="bn-IN" sz="4800" b="1" dirty="0">
                <a:latin typeface="NikoshBAN" pitchFamily="2" charset="0"/>
                <a:cs typeface="NikoshBAN" pitchFamily="2" charset="0"/>
              </a:rPr>
              <a:t>ণফল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512" y="-27384"/>
            <a:ext cx="9144000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ক্ষুদ্র নৃগোষ্ঠী</a:t>
            </a:r>
            <a:r>
              <a:rPr lang="en-US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as-IN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</a:t>
            </a:r>
            <a:r>
              <a:rPr lang="en-US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as-IN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bn-IN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30357" y="3318892"/>
            <a:ext cx="1444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পেশা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3347864" y="6125234"/>
            <a:ext cx="18549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NikoshBAN" pitchFamily="2" charset="0"/>
                <a:cs typeface="NikoshBAN" pitchFamily="2" charset="0"/>
              </a:rPr>
              <a:t>চ</a:t>
            </a:r>
            <a:r>
              <a:rPr lang="as-IN" sz="20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as-IN" sz="2000" b="1" dirty="0">
                <a:latin typeface="NikoshBAN" pitchFamily="2" charset="0"/>
                <a:cs typeface="NikoshBAN" pitchFamily="2" charset="0"/>
              </a:rPr>
              <a:t>ম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াদের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অনুষ্ঠানাদি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724128" y="3284984"/>
            <a:ext cx="15760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000" b="1" dirty="0">
                <a:latin typeface="NikoshBAN" pitchFamily="2" charset="0"/>
                <a:cs typeface="NikoshBAN" pitchFamily="2" charset="0"/>
              </a:rPr>
              <a:t>চ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াক</a:t>
            </a:r>
            <a:r>
              <a:rPr lang="as-IN" sz="2000" b="1" dirty="0">
                <a:latin typeface="NikoshBAN" pitchFamily="2" charset="0"/>
                <a:cs typeface="NikoshBAN" pitchFamily="2" charset="0"/>
              </a:rPr>
              <a:t>ম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2000" b="1" dirty="0">
                <a:latin typeface="NikoshBAN" pitchFamily="2" charset="0"/>
                <a:cs typeface="NikoshBAN" pitchFamily="2" charset="0"/>
              </a:rPr>
              <a:t>দ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ে</a:t>
            </a:r>
            <a:r>
              <a:rPr lang="as-IN" sz="20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ধর্মচর্চা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2A0518-327A-4C54-8D6F-D7A7F3EBF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26" y="3861048"/>
            <a:ext cx="4024642" cy="22459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7DE466-B775-4CA1-85AC-636E99E5A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26" y="884708"/>
            <a:ext cx="4024642" cy="24002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CDC2CF-91FA-4C7C-887A-64B3978C6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781" y="3861048"/>
            <a:ext cx="4317751" cy="22459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28B6A4-599C-4BFA-B756-B331C7A8EE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782" y="884708"/>
            <a:ext cx="4317751" cy="24002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B5B7118-D731-44C5-9A47-098476EE31C3}"/>
              </a:ext>
            </a:extLst>
          </p:cNvPr>
          <p:cNvSpPr txBox="1"/>
          <p:nvPr/>
        </p:nvSpPr>
        <p:spPr>
          <a:xfrm>
            <a:off x="1907704" y="107340"/>
            <a:ext cx="5328592" cy="48774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3200" dirty="0" err="1">
                <a:solidFill>
                  <a:srgbClr val="FF0000"/>
                </a:solidFill>
              </a:rPr>
              <a:t>বাংলাদেশে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চাকমাদের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অবস্থান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49824C-FEE9-458D-8B96-FC97E3DDE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619606"/>
            <a:ext cx="5904656" cy="616530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56453" y="71414"/>
            <a:ext cx="61782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নৃগোষ্ঠী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দের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ং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ৃ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ি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2C873F-D3E4-4F09-9A9B-D4D75B97C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" y="685733"/>
            <a:ext cx="5065161" cy="3280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EDD5FB-5457-4560-B7E0-EE40D1058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933054"/>
            <a:ext cx="4057048" cy="28535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240B91-3AB7-4A15-B078-93F819CEBF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" y="3933056"/>
            <a:ext cx="5065161" cy="28535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707476C-9EEF-419A-BAD9-90DD49FAC2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685732"/>
            <a:ext cx="4057049" cy="324732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Beveled 5">
            <a:extLst>
              <a:ext uri="{FF2B5EF4-FFF2-40B4-BE49-F238E27FC236}">
                <a16:creationId xmlns:a16="http://schemas.microsoft.com/office/drawing/2014/main" id="{014ECC53-DA5C-455D-8FDF-DE0DF54AB33F}"/>
              </a:ext>
            </a:extLst>
          </p:cNvPr>
          <p:cNvSpPr/>
          <p:nvPr/>
        </p:nvSpPr>
        <p:spPr>
          <a:xfrm>
            <a:off x="2284636" y="78904"/>
            <a:ext cx="4782244" cy="1240656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598951" y="290240"/>
            <a:ext cx="4147289" cy="830997"/>
          </a:xfrm>
          <a:prstGeom prst="rect">
            <a:avLst/>
          </a:prstGeom>
          <a:solidFill>
            <a:srgbClr val="FFFF66"/>
          </a:solidFill>
        </p:spPr>
        <p:txBody>
          <a:bodyPr wrap="none">
            <a:spAutoFit/>
          </a:bodyPr>
          <a:lstStyle/>
          <a:p>
            <a:pPr algn="ctr"/>
            <a:r>
              <a:rPr lang="en-US" sz="4800" b="1" u="sng" dirty="0" err="1">
                <a:solidFill>
                  <a:srgbClr val="572EBC"/>
                </a:solidFill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4800" b="1" u="sng" dirty="0">
                <a:solidFill>
                  <a:srgbClr val="572EB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solidFill>
                  <a:srgbClr val="572EBC"/>
                </a:solidFill>
                <a:latin typeface="NikoshBAN" pitchFamily="2" charset="0"/>
                <a:cs typeface="NikoshBAN" pitchFamily="2" charset="0"/>
              </a:rPr>
              <a:t>জীবনধারা</a:t>
            </a:r>
            <a:endParaRPr lang="en-US" sz="4800" b="1" u="sng" dirty="0">
              <a:solidFill>
                <a:srgbClr val="572EB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F8F2DB-1DF9-449E-8A27-AF188E04E6FB}"/>
              </a:ext>
            </a:extLst>
          </p:cNvPr>
          <p:cNvSpPr/>
          <p:nvPr/>
        </p:nvSpPr>
        <p:spPr>
          <a:xfrm>
            <a:off x="35496" y="1315244"/>
            <a:ext cx="91085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চাকমারা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মঙ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্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গোলীয়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ন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ৃ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গ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ো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ষ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্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ঠ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ী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র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ল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োক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3500" b="1" dirty="0">
                <a:latin typeface="NikoshBAN" pitchFamily="2" charset="0"/>
                <a:cs typeface="NikoshBAN" pitchFamily="2" charset="0"/>
              </a:rPr>
              <a:t>এ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দ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ে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ম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ু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খ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ম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ণ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্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ড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ল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গ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োলাকার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ন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াক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চ্যাপ্টা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চুল</a:t>
            </a:r>
            <a:endParaRPr lang="en-US" sz="35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3500" b="1" dirty="0">
                <a:latin typeface="NikoshBAN" pitchFamily="2" charset="0"/>
                <a:cs typeface="NikoshBAN" pitchFamily="2" charset="0"/>
              </a:rPr>
              <a:t>	  স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ো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জ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ল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ো,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গায়ের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রং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ঈষ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হলদেটে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ে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35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3500" b="1" dirty="0">
                <a:latin typeface="NikoshBAN" pitchFamily="2" charset="0"/>
                <a:cs typeface="NikoshBAN" pitchFamily="2" charset="0"/>
              </a:rPr>
              <a:t>	 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আদাম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আদাম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প্রধানকে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কা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্ব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রি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চা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দ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ে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প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্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ধ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ন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জ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হ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চ্ছে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কৃ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ষ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ি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জ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500" b="1" dirty="0">
                <a:latin typeface="NikoshBAN" pitchFamily="2" charset="0"/>
                <a:cs typeface="NikoshBAN" pitchFamily="2" charset="0"/>
              </a:rPr>
              <a:t>	 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ত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ছ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ড়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ত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ন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িজেদের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নিজেরাই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বুনিয়ে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ব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ৌ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দ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্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ধ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ধ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্মে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অ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ন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ু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স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ী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গ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ৌ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ত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ম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ব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ু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দ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্ধের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মৃত্যু</a:t>
            </a:r>
            <a:endParaRPr lang="en-US" sz="35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3500" b="1" dirty="0">
                <a:latin typeface="NikoshBAN" pitchFamily="2" charset="0"/>
                <a:cs typeface="NikoshBAN" pitchFamily="2" charset="0"/>
              </a:rPr>
              <a:t>	 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বুদ্ধুত্ব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প্রাপ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্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ত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র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দ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ন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ট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ে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‘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বৈশাখী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পূ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 err="1">
                <a:latin typeface="NikoshBAN" pitchFamily="2" charset="0"/>
                <a:cs typeface="NikoshBAN" pitchFamily="2" charset="0"/>
              </a:rPr>
              <a:t>্ণি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ম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া’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হ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স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ে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ব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ে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প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ল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ন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ে</a:t>
            </a:r>
            <a:endParaRPr lang="en-US" sz="35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3500" b="1" dirty="0">
                <a:latin typeface="NikoshBAN" pitchFamily="2" charset="0"/>
                <a:cs typeface="NikoshBAN" pitchFamily="2" charset="0"/>
              </a:rPr>
              <a:t>	  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থ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latin typeface="NikoshBAN" pitchFamily="2" charset="0"/>
                <a:cs typeface="NikoshBAN" pitchFamily="2" charset="0"/>
              </a:rPr>
              <a:t>ে।</a:t>
            </a: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3452" y="214290"/>
            <a:ext cx="62792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চাকমা</a:t>
            </a:r>
            <a:r>
              <a:rPr lang="bn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নৃগোষ্ঠী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650597" y="3657218"/>
            <a:ext cx="13596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ং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ৃ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ি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8" name="Picture 6" descr="C:\Users\SAIF\Desktop\My Content\3\11011936_1571967486389689_257836161823011013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052736"/>
            <a:ext cx="2616200" cy="266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10648" y="5169386"/>
            <a:ext cx="14863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as-IN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থ</a:t>
            </a:r>
            <a:r>
              <a:rPr lang="en-US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en-US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as-IN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ি</a:t>
            </a:r>
            <a:endParaRPr lang="en-US" sz="4000" dirty="0">
              <a:solidFill>
                <a:srgbClr val="0AC66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20272" y="5157192"/>
            <a:ext cx="21194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 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3EF6B8-DA09-4BFD-9519-12DA66452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537" y="1052735"/>
            <a:ext cx="3204850" cy="26641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B95A14-9596-4B73-A5E5-88CE0C10A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00" y="1052735"/>
            <a:ext cx="3035300" cy="26641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B1BC67-1F4F-4C67-887D-B701CBD8F8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278412"/>
            <a:ext cx="2902548" cy="25075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1674CCB-4E85-43EA-9DA3-DBDD718CF2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278412"/>
            <a:ext cx="2616200" cy="25075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5B7B6CE-441B-42EB-84AF-988309B875BA}"/>
              </a:ext>
            </a:extLst>
          </p:cNvPr>
          <p:cNvSpPr/>
          <p:nvPr/>
        </p:nvSpPr>
        <p:spPr>
          <a:xfrm>
            <a:off x="4843327" y="3611116"/>
            <a:ext cx="17251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আবাসস্থল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FFFF6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444820" y="194340"/>
            <a:ext cx="3867080" cy="8089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Flowchart: Terminator 2"/>
          <p:cNvSpPr/>
          <p:nvPr/>
        </p:nvSpPr>
        <p:spPr>
          <a:xfrm>
            <a:off x="3131840" y="1273320"/>
            <a:ext cx="2500330" cy="571504"/>
          </a:xfrm>
          <a:prstGeom prst="flowChartTerminator">
            <a:avLst/>
          </a:prstGeom>
          <a:pattFill prst="pct90">
            <a:fgClr>
              <a:srgbClr val="FF0000"/>
            </a:fgClr>
            <a:bgClr>
              <a:srgbClr val="572EBC"/>
            </a:bgClr>
          </a:patt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দল-১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Flowchart: Terminator 3"/>
          <p:cNvSpPr/>
          <p:nvPr/>
        </p:nvSpPr>
        <p:spPr>
          <a:xfrm>
            <a:off x="3295806" y="3356992"/>
            <a:ext cx="2500330" cy="571504"/>
          </a:xfrm>
          <a:prstGeom prst="flowChartTerminator">
            <a:avLst/>
          </a:prstGeom>
          <a:pattFill prst="pct80">
            <a:fgClr>
              <a:srgbClr val="FF0000"/>
            </a:fgClr>
            <a:bgClr>
              <a:srgbClr val="00B050"/>
            </a:bgClr>
          </a:patt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-২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1868631"/>
            <a:ext cx="883927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অবস্থানরত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চ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ক্ষুদ্রগোষ্ঠীদের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সাংস্কৃতিক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ও</a:t>
            </a:r>
          </a:p>
          <a:p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ব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্ণ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 ।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8477B3-D573-45A7-94E7-BA203B8E2780}"/>
              </a:ext>
            </a:extLst>
          </p:cNvPr>
          <p:cNvSpPr/>
          <p:nvPr/>
        </p:nvSpPr>
        <p:spPr>
          <a:xfrm>
            <a:off x="251520" y="3933056"/>
            <a:ext cx="81547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অবস্থানরত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চ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ক্ষুদ্রগোষ্ঠীদের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য়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ও</a:t>
            </a:r>
            <a:endParaRPr lang="en-US" sz="36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থ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ৈ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ব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্ণ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 ।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>
              <a:lumMod val="8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nual Operation 1"/>
          <p:cNvSpPr/>
          <p:nvPr/>
        </p:nvSpPr>
        <p:spPr>
          <a:xfrm>
            <a:off x="2571736" y="285728"/>
            <a:ext cx="4448536" cy="1071570"/>
          </a:xfrm>
          <a:prstGeom prst="flowChartManualOperati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496" y="1853786"/>
            <a:ext cx="913423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ব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স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ব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স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ত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চ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ম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দ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ে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র 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জ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ী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ব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ন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ধ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া</a:t>
            </a:r>
          </a:p>
          <a:p>
            <a:r>
              <a:rPr lang="en-US" sz="4800" b="1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ো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চনা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।</a:t>
            </a:r>
            <a:endParaRPr lang="en-US" sz="48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33100" y="5157192"/>
            <a:ext cx="273504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56DE76-8F80-45F9-B5BB-CDCA65AE6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96500"/>
            <a:ext cx="648072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769</TotalTime>
  <Words>348</Words>
  <Application>Microsoft Office PowerPoint</Application>
  <PresentationFormat>On-screen Show (4:3)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NikoshBAN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Lab-4</dc:creator>
  <cp:lastModifiedBy>Admin</cp:lastModifiedBy>
  <cp:revision>304</cp:revision>
  <dcterms:created xsi:type="dcterms:W3CDTF">2015-11-08T07:19:35Z</dcterms:created>
  <dcterms:modified xsi:type="dcterms:W3CDTF">2019-10-01T02:13:18Z</dcterms:modified>
</cp:coreProperties>
</file>