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1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281" r:id="rId3"/>
    <p:sldId id="271" r:id="rId4"/>
    <p:sldId id="274" r:id="rId5"/>
    <p:sldId id="256" r:id="rId6"/>
    <p:sldId id="269" r:id="rId7"/>
    <p:sldId id="257" r:id="rId8"/>
    <p:sldId id="258" r:id="rId9"/>
    <p:sldId id="267" r:id="rId10"/>
    <p:sldId id="259" r:id="rId11"/>
    <p:sldId id="260" r:id="rId12"/>
    <p:sldId id="261" r:id="rId13"/>
    <p:sldId id="262" r:id="rId14"/>
    <p:sldId id="270" r:id="rId15"/>
    <p:sldId id="266" r:id="rId16"/>
    <p:sldId id="263" r:id="rId17"/>
    <p:sldId id="265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0603"/>
    <a:srgbClr val="AEC678"/>
    <a:srgbClr val="FF6600"/>
    <a:srgbClr val="FF9933"/>
    <a:srgbClr val="B40000"/>
    <a:srgbClr val="293315"/>
    <a:srgbClr val="F3E1AF"/>
    <a:srgbClr val="E5BE51"/>
    <a:srgbClr val="FFFF9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4" autoAdjust="0"/>
  </p:normalViewPr>
  <p:slideViewPr>
    <p:cSldViewPr>
      <p:cViewPr>
        <p:scale>
          <a:sx n="50" d="100"/>
          <a:sy n="50" d="100"/>
        </p:scale>
        <p:origin x="-1956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0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5105B75C-146D-4271-847B-ED1976B62717}" type="presOf" srcId="{E716E343-82B4-4D0B-B45D-0F490FE0235D}" destId="{508660B7-E931-4D2D-869E-C294046FF6B9}" srcOrd="0" destOrd="0" presId="urn:microsoft.com/office/officeart/2005/8/layout/target3"/>
    <dgm:cxn modelId="{B3612708-AD11-4ED1-91C4-218A31F40541}" type="presOf" srcId="{E716E343-82B4-4D0B-B45D-0F490FE0235D}" destId="{AAC36E9C-336F-488E-A8C1-0178D536F410}" srcOrd="1" destOrd="0" presId="urn:microsoft.com/office/officeart/2005/8/layout/target3"/>
    <dgm:cxn modelId="{6A89B3FD-5969-4743-A2C8-DEF92E790DFC}" type="presOf" srcId="{BE53A760-87E9-4D35-B1D8-5BB11ED07B53}" destId="{EB82FB9B-EC43-4CC6-88CB-A53F2E8714A8}" srcOrd="0" destOrd="0" presId="urn:microsoft.com/office/officeart/2005/8/layout/target3"/>
    <dgm:cxn modelId="{4B81AAEB-FBB1-4B22-AAB4-D51BC91EF992}" type="presParOf" srcId="{EB82FB9B-EC43-4CC6-88CB-A53F2E8714A8}" destId="{E4FD88E8-8AC9-4B1F-A0C4-A20C1D97D604}" srcOrd="0" destOrd="0" presId="urn:microsoft.com/office/officeart/2005/8/layout/target3"/>
    <dgm:cxn modelId="{FD673559-A349-4BCF-A730-BA4E233830F6}" type="presParOf" srcId="{EB82FB9B-EC43-4CC6-88CB-A53F2E8714A8}" destId="{9871A64A-1045-472E-94BB-C26A9DBFAFE7}" srcOrd="1" destOrd="0" presId="urn:microsoft.com/office/officeart/2005/8/layout/target3"/>
    <dgm:cxn modelId="{13A2CD38-017D-46B2-BD38-E57D4A247171}" type="presParOf" srcId="{EB82FB9B-EC43-4CC6-88CB-A53F2E8714A8}" destId="{508660B7-E931-4D2D-869E-C294046FF6B9}" srcOrd="2" destOrd="0" presId="urn:microsoft.com/office/officeart/2005/8/layout/target3"/>
    <dgm:cxn modelId="{8B1C9AEE-BB59-4E2C-95F3-4A080654AA0F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৮ম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১১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01E3ED5D-D1CD-4473-B174-C85DE5A6F35E}" type="presOf" srcId="{E38289D3-1880-4825-A10A-9FDD3AE6311C}" destId="{DED2D4FC-64C9-497D-ADCF-5765BC8D748D}" srcOrd="0" destOrd="0" presId="urn:microsoft.com/office/officeart/2005/8/layout/lProcess3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11E6DA2F-EF8B-46C0-BE9B-354F6E636A34}" type="presOf" srcId="{F2BE6500-0FCC-41C8-9FBC-63C05BD7D7FB}" destId="{CB9B20C9-1542-4C91-9CF9-8ED47A99E3EB}" srcOrd="0" destOrd="0" presId="urn:microsoft.com/office/officeart/2005/8/layout/lProcess3"/>
    <dgm:cxn modelId="{C55A9743-C440-45C1-B102-36F20286FA24}" type="presOf" srcId="{EF973BE7-15D2-4217-A48C-415EB122A4A1}" destId="{73F5BC04-4989-41F7-AE78-074518BD3557}" srcOrd="0" destOrd="0" presId="urn:microsoft.com/office/officeart/2005/8/layout/lProcess3"/>
    <dgm:cxn modelId="{08B68F23-0DD3-4850-A682-3D81C22A74AF}" type="presOf" srcId="{C4DA1679-73B2-480A-827F-509A9AFD62DA}" destId="{326C7E6D-8A4A-441C-8D30-5C4E5AB2A7BB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6FA9F806-A44A-42F0-ABD1-B4ED535288EE}" type="presOf" srcId="{D63DA2CD-DAB3-4569-A407-F2C1D1FE6616}" destId="{3DD6BD90-A2AC-4F3B-BD7D-F2969E00A758}" srcOrd="0" destOrd="0" presId="urn:microsoft.com/office/officeart/2005/8/layout/lProcess3"/>
    <dgm:cxn modelId="{402DB9DD-2F20-46CC-8B22-A1A2EBCDEA30}" type="presOf" srcId="{1AAA8D16-A436-464E-AC03-FF791BEB1744}" destId="{F49A9862-D5B5-4E8B-9DD0-EDC0513F5C76}" srcOrd="0" destOrd="0" presId="urn:microsoft.com/office/officeart/2005/8/layout/lProcess3"/>
    <dgm:cxn modelId="{EBE6EBB0-EE41-4BA8-95BC-17C741B7CE48}" type="presOf" srcId="{5D77E333-4B75-4F53-99EF-836C760D2725}" destId="{3BB57241-4463-4BB7-8B42-4FC5D0160346}" srcOrd="0" destOrd="0" presId="urn:microsoft.com/office/officeart/2005/8/layout/lProcess3"/>
    <dgm:cxn modelId="{0850EB25-9A19-4AF0-8573-DFC96D73D4D0}" type="presOf" srcId="{2E7CBF30-D46A-4FB2-B4B4-B132961369E1}" destId="{1B2B2817-A41C-406A-BD35-C657D0821092}" srcOrd="0" destOrd="0" presId="urn:microsoft.com/office/officeart/2005/8/layout/lProcess3"/>
    <dgm:cxn modelId="{24DE093C-3DF9-454D-9B78-3F5522E6784A}" type="presOf" srcId="{34FC765B-2EB0-473D-A497-1E7C6F22937D}" destId="{D1B70D99-8398-4580-8198-B1CEC269CCA7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2CF38629-9E50-436D-B5C1-175E1AAE881A}" type="presParOf" srcId="{F49A9862-D5B5-4E8B-9DD0-EDC0513F5C76}" destId="{D2EEAADB-C48C-4513-B85A-707BA92CA297}" srcOrd="0" destOrd="0" presId="urn:microsoft.com/office/officeart/2005/8/layout/lProcess3"/>
    <dgm:cxn modelId="{1AA51D28-131F-4BED-8B25-542D2130A27C}" type="presParOf" srcId="{D2EEAADB-C48C-4513-B85A-707BA92CA297}" destId="{CB9B20C9-1542-4C91-9CF9-8ED47A99E3EB}" srcOrd="0" destOrd="0" presId="urn:microsoft.com/office/officeart/2005/8/layout/lProcess3"/>
    <dgm:cxn modelId="{FEF7B07F-0968-4880-ACBD-FE6359C43C49}" type="presParOf" srcId="{D2EEAADB-C48C-4513-B85A-707BA92CA297}" destId="{B4DA9E5E-CB12-4F9E-9D77-953C1097A95C}" srcOrd="1" destOrd="0" presId="urn:microsoft.com/office/officeart/2005/8/layout/lProcess3"/>
    <dgm:cxn modelId="{66DD4CC2-DAE5-4DFC-A383-501F669B7877}" type="presParOf" srcId="{D2EEAADB-C48C-4513-B85A-707BA92CA297}" destId="{326C7E6D-8A4A-441C-8D30-5C4E5AB2A7BB}" srcOrd="2" destOrd="0" presId="urn:microsoft.com/office/officeart/2005/8/layout/lProcess3"/>
    <dgm:cxn modelId="{EE13ECB0-4076-4919-BE10-10019D20AF0F}" type="presParOf" srcId="{F49A9862-D5B5-4E8B-9DD0-EDC0513F5C76}" destId="{F759260C-19EB-4948-98D6-F9C2AE8B04DC}" srcOrd="1" destOrd="0" presId="urn:microsoft.com/office/officeart/2005/8/layout/lProcess3"/>
    <dgm:cxn modelId="{9A958D1A-399D-4871-86A9-24906B0F6E9D}" type="presParOf" srcId="{F49A9862-D5B5-4E8B-9DD0-EDC0513F5C76}" destId="{EF763D5B-F55A-4FD7-A63F-A8A3ECCFB922}" srcOrd="2" destOrd="0" presId="urn:microsoft.com/office/officeart/2005/8/layout/lProcess3"/>
    <dgm:cxn modelId="{CB3160C0-B155-42B7-B5F1-937260F72EED}" type="presParOf" srcId="{EF763D5B-F55A-4FD7-A63F-A8A3ECCFB922}" destId="{3BB57241-4463-4BB7-8B42-4FC5D0160346}" srcOrd="0" destOrd="0" presId="urn:microsoft.com/office/officeart/2005/8/layout/lProcess3"/>
    <dgm:cxn modelId="{ED754730-0B00-41E3-9ADA-6DE768A135C6}" type="presParOf" srcId="{EF763D5B-F55A-4FD7-A63F-A8A3ECCFB922}" destId="{25737604-795D-43EC-A35D-42ED590C132B}" srcOrd="1" destOrd="0" presId="urn:microsoft.com/office/officeart/2005/8/layout/lProcess3"/>
    <dgm:cxn modelId="{5B222CE4-D321-423A-860C-EE5AF0BB2E76}" type="presParOf" srcId="{EF763D5B-F55A-4FD7-A63F-A8A3ECCFB922}" destId="{D1B70D99-8398-4580-8198-B1CEC269CCA7}" srcOrd="2" destOrd="0" presId="urn:microsoft.com/office/officeart/2005/8/layout/lProcess3"/>
    <dgm:cxn modelId="{6FE7CBBA-3B72-4B74-AA4D-A5D6926302AE}" type="presParOf" srcId="{F49A9862-D5B5-4E8B-9DD0-EDC0513F5C76}" destId="{94FE5028-030C-4058-AC95-7F6548ED473F}" srcOrd="3" destOrd="0" presId="urn:microsoft.com/office/officeart/2005/8/layout/lProcess3"/>
    <dgm:cxn modelId="{3F336D98-6110-4AFF-85F3-414DB17DED1C}" type="presParOf" srcId="{F49A9862-D5B5-4E8B-9DD0-EDC0513F5C76}" destId="{FCEA9616-A806-4AF3-A1DC-BAB56577FB68}" srcOrd="4" destOrd="0" presId="urn:microsoft.com/office/officeart/2005/8/layout/lProcess3"/>
    <dgm:cxn modelId="{AE50A240-6E2C-4760-8E44-EE6F00728356}" type="presParOf" srcId="{FCEA9616-A806-4AF3-A1DC-BAB56577FB68}" destId="{73F5BC04-4989-41F7-AE78-074518BD3557}" srcOrd="0" destOrd="0" presId="urn:microsoft.com/office/officeart/2005/8/layout/lProcess3"/>
    <dgm:cxn modelId="{D0234FFA-EFC6-400F-A7C0-27611B616ED8}" type="presParOf" srcId="{FCEA9616-A806-4AF3-A1DC-BAB56577FB68}" destId="{1CEC6009-3F7E-4F42-B691-53880DB87F22}" srcOrd="1" destOrd="0" presId="urn:microsoft.com/office/officeart/2005/8/layout/lProcess3"/>
    <dgm:cxn modelId="{D652AD1D-0C8A-4421-92AB-0DCE55E0F277}" type="presParOf" srcId="{FCEA9616-A806-4AF3-A1DC-BAB56577FB68}" destId="{3DD6BD90-A2AC-4F3B-BD7D-F2969E00A758}" srcOrd="2" destOrd="0" presId="urn:microsoft.com/office/officeart/2005/8/layout/lProcess3"/>
    <dgm:cxn modelId="{6EA7FD8F-185D-48F9-A314-F0F8DFD1D53E}" type="presParOf" srcId="{F49A9862-D5B5-4E8B-9DD0-EDC0513F5C76}" destId="{9EA4B76E-80CB-4932-998E-E6DF6B0E9904}" srcOrd="5" destOrd="0" presId="urn:microsoft.com/office/officeart/2005/8/layout/lProcess3"/>
    <dgm:cxn modelId="{75BFA524-B17D-4518-B280-A56ECE4DACE6}" type="presParOf" srcId="{F49A9862-D5B5-4E8B-9DD0-EDC0513F5C76}" destId="{C3E7D6B1-D780-4525-B677-3882F5A775B1}" srcOrd="6" destOrd="0" presId="urn:microsoft.com/office/officeart/2005/8/layout/lProcess3"/>
    <dgm:cxn modelId="{0A0D272B-780F-44A5-AD55-A745C486ECD0}" type="presParOf" srcId="{C3E7D6B1-D780-4525-B677-3882F5A775B1}" destId="{1B2B2817-A41C-406A-BD35-C657D0821092}" srcOrd="0" destOrd="0" presId="urn:microsoft.com/office/officeart/2005/8/layout/lProcess3"/>
    <dgm:cxn modelId="{E78263C9-F904-464A-AF9F-091132FB1994}" type="presParOf" srcId="{C3E7D6B1-D780-4525-B677-3882F5A775B1}" destId="{8C9C5EFD-C3F3-46D7-9B50-472092AFC632}" srcOrd="1" destOrd="0" presId="urn:microsoft.com/office/officeart/2005/8/layout/lProcess3"/>
    <dgm:cxn modelId="{D6206858-999F-4149-AEB0-750529FB3F63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0" y="0"/>
          <a:ext cx="1142999" cy="1142999"/>
        </a:xfrm>
        <a:prstGeom prst="pie">
          <a:avLst>
            <a:gd name="adj1" fmla="val 5400000"/>
            <a:gd name="adj2" fmla="val 1620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499" y="0"/>
          <a:ext cx="5753100" cy="114299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499" y="0"/>
        <a:ext cx="5753100" cy="114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265930" y="7316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14855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৮ম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265930" y="1188423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14855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265930" y="2303679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14855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১১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265930" y="341893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14855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3346547"/>
        <a:ext cx="2075802" cy="99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73ECF-78FF-4D84-ACA1-B70D40E19F9F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52990-D760-4E5E-B9C5-2056362ADE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9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52990-D760-4E5E-B9C5-2056362ADE8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2159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8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G:\CONTENT\FLOWER\FB_IMG_153864935698584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5992"/>
            <a:ext cx="9144000" cy="46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14458802"/>
              </p:ext>
            </p:extLst>
          </p:nvPr>
        </p:nvGraphicFramePr>
        <p:xfrm>
          <a:off x="2362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6951199"/>
              </p:ext>
            </p:extLst>
          </p:nvPr>
        </p:nvGraphicFramePr>
        <p:xfrm>
          <a:off x="4191000" y="2286000"/>
          <a:ext cx="495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381000" y="34290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61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050" y="19050"/>
            <a:ext cx="8915400" cy="6705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eeshtaMJ" pitchFamily="2" charset="0"/>
                <a:cs typeface="TeeshtaMJ" pitchFamily="2" charset="0"/>
              </a:rPr>
              <a:t>PvKgv</a:t>
            </a:r>
            <a:endParaRPr lang="en-US" sz="19900" dirty="0">
              <a:solidFill>
                <a:schemeClr val="accent4">
                  <a:lumMod val="40000"/>
                  <a:lumOff val="60000"/>
                </a:schemeClr>
              </a:solidFill>
              <a:latin typeface="TeeshtaMJ" pitchFamily="2" charset="0"/>
              <a:cs typeface="Teeshta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arrow.wav"/>
          </p:stSnd>
        </p:sndAc>
      </p:transition>
    </mc:Choice>
    <mc:Fallback xmlns="">
      <p:transition spd="slow">
        <p:circle/>
        <p:sndAc>
          <p:stSnd>
            <p:snd r:embed="rId4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04800"/>
            <a:ext cx="49530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371600"/>
            <a:ext cx="7010400" cy="495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১।বাংলাদেশের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২।চাকমারা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গোষ্টীর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শারীরিক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৩।তাদের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অর্থনৈতি‌ক,ধর্মীয়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সাংস্কৃতিক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ব্যাবস্থা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ittagong_Hill_Trac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76200"/>
            <a:ext cx="4791314" cy="6705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53000" y="109025"/>
            <a:ext cx="4200286" cy="19389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u="sng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 বসবাস করেঃ-</a:t>
            </a:r>
            <a:endParaRPr lang="en-US" sz="6000" u="sng" dirty="0">
              <a:solidFill>
                <a:schemeClr val="tx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2148870"/>
            <a:ext cx="4191000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রাঙামাটি</a:t>
            </a:r>
            <a:endParaRPr lang="en-US" sz="9600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40197" y="3765590"/>
            <a:ext cx="4191000" cy="15696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বান্দরবান</a:t>
            </a:r>
            <a:endParaRPr lang="en-US" sz="9600" dirty="0">
              <a:solidFill>
                <a:schemeClr val="accent3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5335250"/>
            <a:ext cx="4191000" cy="144655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খাগড়াছড়ি</a:t>
            </a:r>
            <a:endParaRPr lang="en-US" sz="8800" dirty="0"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76200"/>
            <a:ext cx="4800600" cy="674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7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kma Shishu irl.jpeg"/>
          <p:cNvPicPr>
            <a:picLocks noChangeAspect="1"/>
          </p:cNvPicPr>
          <p:nvPr/>
        </p:nvPicPr>
        <p:blipFill rotWithShape="1">
          <a:blip r:embed="rId2" cstate="print"/>
          <a:srcRect l="10714"/>
          <a:stretch/>
        </p:blipFill>
        <p:spPr>
          <a:xfrm>
            <a:off x="609600" y="136207"/>
            <a:ext cx="3810000" cy="65693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95800" y="392668"/>
            <a:ext cx="4572000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7200" u="sng" dirty="0" smtClean="0">
                <a:solidFill>
                  <a:srgbClr val="B4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7200" u="sng" dirty="0" err="1" smtClean="0">
                <a:solidFill>
                  <a:srgbClr val="B4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ঙ্গো</a:t>
            </a:r>
            <a:r>
              <a:rPr lang="bn-IN" sz="7200" u="sng" dirty="0" smtClean="0">
                <a:solidFill>
                  <a:srgbClr val="B4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লিয়</a:t>
            </a:r>
            <a:endParaRPr lang="en-US" sz="7200" u="sng" dirty="0">
              <a:solidFill>
                <a:srgbClr val="B4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800" y="1819870"/>
            <a:ext cx="45720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73060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মুখমন্ডল- গোলাকার</a:t>
            </a:r>
            <a:endParaRPr lang="en-US" sz="5400" dirty="0">
              <a:solidFill>
                <a:srgbClr val="73060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5800" y="2970073"/>
            <a:ext cx="4572000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নাক- চ্যাপ্টা</a:t>
            </a:r>
            <a:endParaRPr lang="en-US" sz="6000" dirty="0">
              <a:solidFill>
                <a:schemeClr val="accent3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4089737"/>
            <a:ext cx="45720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চুল- সোজা, কালো</a:t>
            </a:r>
            <a:endParaRPr lang="en-US" sz="6000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5402759"/>
            <a:ext cx="4572000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FF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গায়ের রং ঈষৎ হলদেটে</a:t>
            </a:r>
            <a:endParaRPr lang="en-US" sz="4400" dirty="0">
              <a:solidFill>
                <a:srgbClr val="FF99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kma woman 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76200"/>
            <a:ext cx="8964118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6200" y="6073914"/>
            <a:ext cx="8964118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AEC67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চিনা মঙ্গোলায়েডদের সাথে চাকমাদের খুব মিল আছে। </a:t>
            </a:r>
            <a:endParaRPr lang="en-US" sz="4000" dirty="0">
              <a:solidFill>
                <a:srgbClr val="AEC67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agricaltur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9127067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943600"/>
            <a:ext cx="9127067" cy="83099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জীবিকার প্রধান উপায় কৃষি কাজ </a:t>
            </a:r>
            <a:endParaRPr lang="en-US" sz="4800" dirty="0">
              <a:solidFill>
                <a:srgbClr val="0099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buddhish 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76200"/>
            <a:ext cx="86106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292100"/>
          </a:effectLst>
        </p:spPr>
      </p:pic>
      <p:sp>
        <p:nvSpPr>
          <p:cNvPr id="3" name="TextBox 2"/>
          <p:cNvSpPr txBox="1"/>
          <p:nvPr/>
        </p:nvSpPr>
        <p:spPr>
          <a:xfrm>
            <a:off x="228600" y="5867400"/>
            <a:ext cx="8610600" cy="1015663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88900" dist="393700" dir="10140000" sx="46000" sy="46000" algn="ctr" rotWithShape="0">
              <a:srgbClr val="000000">
                <a:alpha val="93000"/>
              </a:srgbClr>
            </a:outerShdw>
          </a:effectLst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 বৌদ্ধ ধর্মাবলম্বী </a:t>
            </a:r>
            <a:endParaRPr lang="en-US" sz="6000" dirty="0">
              <a:solidFill>
                <a:srgbClr val="FF66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tat 2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199" y="76200"/>
            <a:ext cx="9022651" cy="6019800"/>
          </a:xfrm>
          <a:prstGeom prst="rect">
            <a:avLst/>
          </a:prstGeom>
          <a:effectLst>
            <a:outerShdw blurRad="4572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6096000"/>
            <a:ext cx="9143999" cy="830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 তাত দিয়ে পোশাক তৈরি করে। </a:t>
            </a:r>
            <a:endParaRPr lang="en-US" sz="48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kma man woman 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76200"/>
            <a:ext cx="4485351" cy="670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561551" y="880408"/>
            <a:ext cx="4582449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মেয়েদের পোশাক- </a:t>
            </a:r>
          </a:p>
          <a:p>
            <a:pPr algn="ctr"/>
            <a:r>
              <a:rPr lang="bn-IN" sz="60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পিনন এবং হাদি। </a:t>
            </a:r>
            <a:endParaRPr lang="en-US" sz="6000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1551" y="3276600"/>
            <a:ext cx="4582449" cy="286232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পুরুষদের পোশাক-</a:t>
            </a:r>
          </a:p>
          <a:p>
            <a:pPr algn="ctr"/>
            <a:r>
              <a:rPr lang="bn-IN" sz="6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মোটা সুতার জামা, ধুতি ও গামছা।</a:t>
            </a:r>
            <a:endParaRPr lang="en-US" sz="6000" dirty="0">
              <a:solidFill>
                <a:schemeClr val="accent3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Vat Mach 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867" y="76200"/>
            <a:ext cx="8850733" cy="563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40867" y="5638800"/>
            <a:ext cx="8850733" cy="132343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FF99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 প্রধান খাদ্য ভাত, ভাতের সাতে মাছ, মাংস এবং শাকসবজি খেতে ভালোবাসে। </a:t>
            </a:r>
            <a:endParaRPr lang="en-US" sz="4000" dirty="0">
              <a:solidFill>
                <a:srgbClr val="FF99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" y="34119"/>
            <a:ext cx="5631976" cy="33294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3429000"/>
            <a:ext cx="5602406" cy="33120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38800" y="838200"/>
            <a:ext cx="3505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বাশ কোড়ল</a:t>
            </a:r>
            <a:r>
              <a:rPr lang="bn-IN" sz="7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 প্রিয় খাদ্য </a:t>
            </a:r>
            <a:endParaRPr lang="en-US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9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woman dres 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-1"/>
            <a:ext cx="9021170" cy="60433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6012359"/>
            <a:ext cx="902117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আনুষ্ঠানে চাকমা মেয়েরা সাজগুজ করে 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Uthashob 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22" y="0"/>
            <a:ext cx="6003878" cy="3540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hakma utshob 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922" y="3581400"/>
            <a:ext cx="6003878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019800" y="587276"/>
            <a:ext cx="3124200" cy="230832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 বড় ধর্মীয় উৎসব বিজু 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4724400"/>
            <a:ext cx="3124200" cy="132343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IN" sz="8000" dirty="0" smtClean="0">
                <a:solidFill>
                  <a:srgbClr val="FF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 বিজু </a:t>
            </a:r>
            <a:endParaRPr lang="en-US" sz="8000" dirty="0">
              <a:solidFill>
                <a:srgbClr val="FF66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kma bizu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76200"/>
            <a:ext cx="8850591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5943600"/>
            <a:ext cx="8850591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 বছরের শেষ দুই দিন মূল বিজু 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028700" y="14585"/>
            <a:ext cx="112014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028700" y="937915"/>
            <a:ext cx="11201400" cy="59200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ক”দল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শারীরিক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গুলি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খ”দল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গ”দল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পরিচ্চেদ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	     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1540"/>
            <a:ext cx="9144000" cy="1569660"/>
          </a:xfrm>
          <a:prstGeom prst="rect">
            <a:avLst/>
          </a:prstGeom>
          <a:solidFill>
            <a:srgbClr val="AEC67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362200"/>
            <a:ext cx="9144000" cy="42165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চাকমারা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অবলম্বন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জীবিকা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নির্বাহের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	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পাড়ার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প্রধানকে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পড়নের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28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876300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651879"/>
            <a:ext cx="8839200" cy="313932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বৈশিষ্ট্যগুলো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2990850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381000"/>
            <a:ext cx="3657600" cy="18620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flow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2590800"/>
            <a:ext cx="50800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238</Words>
  <Application>Microsoft Office PowerPoint</Application>
  <PresentationFormat>On-screen Show (4:3)</PresentationFormat>
  <Paragraphs>55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108</cp:revision>
  <dcterms:created xsi:type="dcterms:W3CDTF">2006-08-16T00:00:00Z</dcterms:created>
  <dcterms:modified xsi:type="dcterms:W3CDTF">2019-10-10T17:54:45Z</dcterms:modified>
</cp:coreProperties>
</file>