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3" r:id="rId5"/>
    <p:sldId id="264" r:id="rId6"/>
    <p:sldId id="265" r:id="rId7"/>
    <p:sldId id="267" r:id="rId8"/>
    <p:sldId id="268" r:id="rId9"/>
    <p:sldId id="279" r:id="rId10"/>
    <p:sldId id="270" r:id="rId11"/>
    <p:sldId id="282" r:id="rId12"/>
    <p:sldId id="273" r:id="rId13"/>
    <p:sldId id="274" r:id="rId14"/>
    <p:sldId id="275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C55A11"/>
    <a:srgbClr val="5B9BD5"/>
    <a:srgbClr val="739DC2"/>
    <a:srgbClr val="A6A6A6"/>
    <a:srgbClr val="656673"/>
    <a:srgbClr val="3D131F"/>
    <a:srgbClr val="514867"/>
    <a:srgbClr val="57739A"/>
    <a:srgbClr val="7E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4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28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1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2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9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5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2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4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4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498D-B522-4A80-B1F4-C3EEA2036E88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B498D-B522-4A80-B1F4-C3EEA2036E88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95138-757A-4409-AFD5-06E0FD5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B7AF43A-9981-4AB6-98A8-D142DF81434C}"/>
              </a:ext>
            </a:extLst>
          </p:cNvPr>
          <p:cNvSpPr/>
          <p:nvPr/>
        </p:nvSpPr>
        <p:spPr>
          <a:xfrm>
            <a:off x="0" y="2793695"/>
            <a:ext cx="3403598" cy="129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FFBF42E-478C-47F4-8769-C5FC79FE1DE1}"/>
              </a:ext>
            </a:extLst>
          </p:cNvPr>
          <p:cNvSpPr/>
          <p:nvPr/>
        </p:nvSpPr>
        <p:spPr>
          <a:xfrm>
            <a:off x="7258898" y="3644130"/>
            <a:ext cx="4933102" cy="129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C57E340-0D1A-4ACC-8D24-D5DA41E368F1}"/>
              </a:ext>
            </a:extLst>
          </p:cNvPr>
          <p:cNvSpPr txBox="1"/>
          <p:nvPr/>
        </p:nvSpPr>
        <p:spPr>
          <a:xfrm>
            <a:off x="3403600" y="2845126"/>
            <a:ext cx="385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2347291-E14A-4C41-ADE2-84F01D888DC0}"/>
              </a:ext>
            </a:extLst>
          </p:cNvPr>
          <p:cNvSpPr txBox="1"/>
          <p:nvPr/>
        </p:nvSpPr>
        <p:spPr>
          <a:xfrm>
            <a:off x="3403599" y="3520127"/>
            <a:ext cx="4711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অভিনন্দন</a:t>
            </a:r>
            <a:endParaRPr lang="en-US" sz="4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A190EE7-CF11-43A9-A5FA-A9EBF0755B25}"/>
              </a:ext>
            </a:extLst>
          </p:cNvPr>
          <p:cNvSpPr txBox="1"/>
          <p:nvPr/>
        </p:nvSpPr>
        <p:spPr>
          <a:xfrm>
            <a:off x="3403600" y="2156432"/>
            <a:ext cx="3855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endParaRPr lang="en-US" sz="48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F4051ABA-04D7-4D17-A46A-7024066DA1AF}"/>
              </a:ext>
            </a:extLst>
          </p:cNvPr>
          <p:cNvCxnSpPr>
            <a:cxnSpLocks/>
          </p:cNvCxnSpPr>
          <p:nvPr/>
        </p:nvCxnSpPr>
        <p:spPr>
          <a:xfrm>
            <a:off x="4361592" y="1501346"/>
            <a:ext cx="3855308" cy="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9F188DB2-A583-4125-A1C8-A0E1B9AE2E35}"/>
              </a:ext>
            </a:extLst>
          </p:cNvPr>
          <p:cNvCxnSpPr>
            <a:cxnSpLocks/>
          </p:cNvCxnSpPr>
          <p:nvPr/>
        </p:nvCxnSpPr>
        <p:spPr>
          <a:xfrm rot="5400000">
            <a:off x="6212617" y="3429000"/>
            <a:ext cx="3855308" cy="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7848A8EE-6B05-4B73-88E5-ACADE64F49E6}"/>
              </a:ext>
            </a:extLst>
          </p:cNvPr>
          <p:cNvCxnSpPr>
            <a:cxnSpLocks/>
          </p:cNvCxnSpPr>
          <p:nvPr/>
        </p:nvCxnSpPr>
        <p:spPr>
          <a:xfrm>
            <a:off x="4361592" y="5285946"/>
            <a:ext cx="3855308" cy="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2590B1C1-9717-44CD-9713-093B4CA349A1}"/>
              </a:ext>
            </a:extLst>
          </p:cNvPr>
          <p:cNvCxnSpPr>
            <a:cxnSpLocks/>
          </p:cNvCxnSpPr>
          <p:nvPr/>
        </p:nvCxnSpPr>
        <p:spPr>
          <a:xfrm flipH="1">
            <a:off x="4431871" y="4351124"/>
            <a:ext cx="11151" cy="1005530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16333020-CB81-452F-9BE2-B43C85797E36}"/>
              </a:ext>
            </a:extLst>
          </p:cNvPr>
          <p:cNvCxnSpPr>
            <a:cxnSpLocks/>
          </p:cNvCxnSpPr>
          <p:nvPr/>
        </p:nvCxnSpPr>
        <p:spPr>
          <a:xfrm>
            <a:off x="4436468" y="1488344"/>
            <a:ext cx="0" cy="773503"/>
          </a:xfrm>
          <a:prstGeom prst="line">
            <a:avLst/>
          </a:prstGeom>
          <a:ln w="1524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8" b="99354" l="9916" r="899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499" y="2302264"/>
            <a:ext cx="364998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5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794634" y="2243888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 dirty="0"/>
          </a:p>
        </p:txBody>
      </p:sp>
      <p:sp>
        <p:nvSpPr>
          <p:cNvPr id="3" name="Freeform 2"/>
          <p:cNvSpPr/>
          <p:nvPr/>
        </p:nvSpPr>
        <p:spPr>
          <a:xfrm>
            <a:off x="3033658" y="68019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4" name="Freeform 3"/>
          <p:cNvSpPr/>
          <p:nvPr/>
        </p:nvSpPr>
        <p:spPr>
          <a:xfrm>
            <a:off x="4473146" y="2100324"/>
            <a:ext cx="3175686" cy="2706130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স্বীকৃত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নিয়ম-কানুন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গ্রহণযোগ্য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কার্যকলাপ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2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215770" y="142802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6" name="Freeform 5"/>
          <p:cNvSpPr/>
          <p:nvPr/>
        </p:nvSpPr>
        <p:spPr>
          <a:xfrm>
            <a:off x="6215770" y="4310709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7" name="Freeform 6"/>
          <p:cNvSpPr/>
          <p:nvPr/>
        </p:nvSpPr>
        <p:spPr>
          <a:xfrm>
            <a:off x="3033658" y="4310709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8" name="Freeform 7"/>
          <p:cNvSpPr/>
          <p:nvPr/>
        </p:nvSpPr>
        <p:spPr>
          <a:xfrm>
            <a:off x="1394474" y="2220537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816768" y="3941377"/>
            <a:ext cx="154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84388" y="1211543"/>
            <a:ext cx="5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85021" y="1396209"/>
            <a:ext cx="150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রাজনৈতক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015169" y="3075500"/>
            <a:ext cx="50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49716" y="4806454"/>
            <a:ext cx="154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96542" y="5434085"/>
            <a:ext cx="1540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7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D61D001-3478-4122-8E10-8B8693E48D9B}"/>
              </a:ext>
            </a:extLst>
          </p:cNvPr>
          <p:cNvSpPr>
            <a:spLocks/>
          </p:cNvSpPr>
          <p:nvPr/>
        </p:nvSpPr>
        <p:spPr bwMode="auto">
          <a:xfrm>
            <a:off x="4397340" y="2339600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800" dirty="0"/>
          </a:p>
        </p:txBody>
      </p:sp>
      <p:sp>
        <p:nvSpPr>
          <p:cNvPr id="3" name="Freeform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5BBB8249-22FC-4CD3-9669-1130AEB866E9}"/>
              </a:ext>
            </a:extLst>
          </p:cNvPr>
          <p:cNvSpPr>
            <a:spLocks noEditPoints="1"/>
          </p:cNvSpPr>
          <p:nvPr/>
        </p:nvSpPr>
        <p:spPr bwMode="auto">
          <a:xfrm>
            <a:off x="-12700" y="5862484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2701"/>
          </a:p>
        </p:txBody>
      </p:sp>
      <p:sp>
        <p:nvSpPr>
          <p:cNvPr id="4" name="Freeform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A51B9A2-5BFD-4099-BF94-4B52CA9E7E29}"/>
              </a:ext>
            </a:extLst>
          </p:cNvPr>
          <p:cNvSpPr>
            <a:spLocks noEditPoints="1"/>
          </p:cNvSpPr>
          <p:nvPr/>
        </p:nvSpPr>
        <p:spPr bwMode="auto">
          <a:xfrm>
            <a:off x="3048000" y="5862484"/>
            <a:ext cx="9144000" cy="997028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2701"/>
          </a:p>
        </p:txBody>
      </p:sp>
      <p:sp>
        <p:nvSpPr>
          <p:cNvPr id="5" name="Title 3"/>
          <p:cNvSpPr>
            <a:spLocks noGrp="1"/>
          </p:cNvSpPr>
          <p:nvPr/>
        </p:nvSpPr>
        <p:spPr>
          <a:xfrm>
            <a:off x="0" y="100089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আওতা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A791F01B-1EC9-462D-8FA9-43846AE2690B}"/>
              </a:ext>
            </a:extLst>
          </p:cNvPr>
          <p:cNvSpPr/>
          <p:nvPr/>
        </p:nvSpPr>
        <p:spPr>
          <a:xfrm>
            <a:off x="5419226" y="3470992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7D53DDFF-AE5C-45D5-8517-3304B30C594F}"/>
              </a:ext>
            </a:extLst>
          </p:cNvPr>
          <p:cNvSpPr/>
          <p:nvPr/>
        </p:nvSpPr>
        <p:spPr>
          <a:xfrm>
            <a:off x="5920972" y="1661153"/>
            <a:ext cx="756085" cy="7560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3117582E-9951-4E7B-9725-4170AEE5E9F7}"/>
              </a:ext>
            </a:extLst>
          </p:cNvPr>
          <p:cNvSpPr/>
          <p:nvPr/>
        </p:nvSpPr>
        <p:spPr>
          <a:xfrm>
            <a:off x="4172200" y="3463185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517E94E8-2F3D-438F-AEA0-901BAC21B87A}"/>
              </a:ext>
            </a:extLst>
          </p:cNvPr>
          <p:cNvSpPr/>
          <p:nvPr/>
        </p:nvSpPr>
        <p:spPr>
          <a:xfrm>
            <a:off x="7826837" y="3232603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1766F0CA-FAB6-4D97-B150-E7D49A7C2027}"/>
              </a:ext>
            </a:extLst>
          </p:cNvPr>
          <p:cNvSpPr/>
          <p:nvPr/>
        </p:nvSpPr>
        <p:spPr>
          <a:xfrm>
            <a:off x="7654652" y="3961316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505DD4-2829-489A-AA4F-5A4A48FA5455}"/>
              </a:ext>
            </a:extLst>
          </p:cNvPr>
          <p:cNvSpPr/>
          <p:nvPr/>
        </p:nvSpPr>
        <p:spPr>
          <a:xfrm>
            <a:off x="6688346" y="1600387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 dirty="0"/>
          </a:p>
        </p:txBody>
      </p:sp>
      <p:sp>
        <p:nvSpPr>
          <p:cNvPr id="13" name="Oval 12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8480D4-1D2D-4310-8237-C5D863B30B12}"/>
              </a:ext>
            </a:extLst>
          </p:cNvPr>
          <p:cNvSpPr/>
          <p:nvPr/>
        </p:nvSpPr>
        <p:spPr>
          <a:xfrm>
            <a:off x="3977069" y="1761258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 dirty="0"/>
          </a:p>
        </p:txBody>
      </p:sp>
      <p:sp>
        <p:nvSpPr>
          <p:cNvPr id="14" name="Oval 13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F79BC1-C0A9-4234-8A63-BAE579F0D43D}"/>
              </a:ext>
            </a:extLst>
          </p:cNvPr>
          <p:cNvSpPr/>
          <p:nvPr/>
        </p:nvSpPr>
        <p:spPr>
          <a:xfrm>
            <a:off x="3997332" y="4058446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CA7F08-8E69-4895-8953-4C602C7880A7}"/>
              </a:ext>
            </a:extLst>
          </p:cNvPr>
          <p:cNvSpPr/>
          <p:nvPr/>
        </p:nvSpPr>
        <p:spPr>
          <a:xfrm>
            <a:off x="6075990" y="2861422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lc="http://schemas.openxmlformats.org/drawingml/2006/lockedCanvas" xmlns:a16="http://schemas.microsoft.com/office/drawing/2014/main" xmlns="" id="{E295AE90-D1EA-49D3-81B1-5F4639C96493}"/>
              </a:ext>
            </a:extLst>
          </p:cNvPr>
          <p:cNvSpPr/>
          <p:nvPr/>
        </p:nvSpPr>
        <p:spPr>
          <a:xfrm>
            <a:off x="6766515" y="1864171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8F3AB6E-E65E-4FB1-BDA7-97E515168E7A}"/>
              </a:ext>
            </a:extLst>
          </p:cNvPr>
          <p:cNvSpPr/>
          <p:nvPr/>
        </p:nvSpPr>
        <p:spPr>
          <a:xfrm>
            <a:off x="4076108" y="1996935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112478CF-8EA9-4641-ACF2-D09E9AB769F5}"/>
              </a:ext>
            </a:extLst>
          </p:cNvPr>
          <p:cNvSpPr/>
          <p:nvPr/>
        </p:nvSpPr>
        <p:spPr>
          <a:xfrm>
            <a:off x="4265875" y="4157442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20" name="Oval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A09ED8C9-A490-449A-8FD2-534D3CD2A9E1}"/>
              </a:ext>
            </a:extLst>
          </p:cNvPr>
          <p:cNvSpPr/>
          <p:nvPr/>
        </p:nvSpPr>
        <p:spPr>
          <a:xfrm>
            <a:off x="7717780" y="4028498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grpSp>
        <p:nvGrpSpPr>
          <p:cNvPr id="21" name="Group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B8C1DB-481F-4C0E-92F3-735BECBAA59B}"/>
              </a:ext>
            </a:extLst>
          </p:cNvPr>
          <p:cNvGrpSpPr/>
          <p:nvPr/>
        </p:nvGrpSpPr>
        <p:grpSpPr>
          <a:xfrm>
            <a:off x="8655894" y="1449095"/>
            <a:ext cx="2812560" cy="2069970"/>
            <a:chOff x="3059832" y="2045511"/>
            <a:chExt cx="2960573" cy="1557266"/>
          </a:xfrm>
        </p:grpSpPr>
        <p:sp>
          <p:nvSpPr>
            <p:cNvPr id="37" name="TextBox 29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717FFA5-FF62-4267-BD7D-06A6AF2C2483}"/>
                </a:ext>
              </a:extLst>
            </p:cNvPr>
            <p:cNvSpPr txBox="1"/>
            <p:nvPr/>
          </p:nvSpPr>
          <p:spPr>
            <a:xfrm>
              <a:off x="3059832" y="2421901"/>
              <a:ext cx="2960572" cy="118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শিল্পে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উৎপাদিত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পণ্য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সামগ্রী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ভোক্তার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নিকট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পৌঁছানো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পর্যন্ত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যাবতীয়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কাজকে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বাণিজ্য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altLang="ko-KR" sz="2400" dirty="0" smtClean="0">
                  <a:solidFill>
                    <a:srgbClr val="C55A1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altLang="ko-KR" sz="2400" dirty="0">
                <a:solidFill>
                  <a:srgbClr val="C55A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29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A2FDA6D-ABC3-4BC7-B812-70B708B0756C}"/>
                </a:ext>
              </a:extLst>
            </p:cNvPr>
            <p:cNvSpPr txBox="1"/>
            <p:nvPr/>
          </p:nvSpPr>
          <p:spPr>
            <a:xfrm>
              <a:off x="3059832" y="2045511"/>
              <a:ext cx="2960573" cy="48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3600" b="1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বাণিজ্য</a:t>
              </a:r>
              <a:endParaRPr lang="ko-KR" alt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92628" y="1026887"/>
            <a:ext cx="2825317" cy="2148522"/>
            <a:chOff x="1043620" y="414201"/>
            <a:chExt cx="2825317" cy="2148522"/>
          </a:xfrm>
        </p:grpSpPr>
        <p:sp>
          <p:nvSpPr>
            <p:cNvPr id="33" name="TextBox 29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B7ECD9F3-C102-4762-A51D-A173CF6811AD}"/>
                </a:ext>
              </a:extLst>
            </p:cNvPr>
            <p:cNvSpPr txBox="1"/>
            <p:nvPr/>
          </p:nvSpPr>
          <p:spPr>
            <a:xfrm>
              <a:off x="1054911" y="993063"/>
              <a:ext cx="28140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প্রক্রিয়ায়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আহরণ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উপযোগ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সৃষ্টির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উপযোগী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altLang="ko-KR" sz="2400" dirty="0" smtClean="0">
                  <a:solidFill>
                    <a:srgbClr val="5B9B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altLang="ko-KR" sz="12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29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44F6F3F-DC69-4989-988D-C0C64E33A0D7}"/>
                </a:ext>
              </a:extLst>
            </p:cNvPr>
            <p:cNvSpPr txBox="1"/>
            <p:nvPr/>
          </p:nvSpPr>
          <p:spPr>
            <a:xfrm>
              <a:off x="1043620" y="414201"/>
              <a:ext cx="28140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3600" b="1" dirty="0" err="1" smtClean="0">
                  <a:solidFill>
                    <a:srgbClr val="5FA1D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ko-KR" altLang="en-US" sz="3600" b="1" dirty="0">
                <a:solidFill>
                  <a:srgbClr val="5FA1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16618741-C037-4DE3-B12E-B26C22E80B14}"/>
              </a:ext>
            </a:extLst>
          </p:cNvPr>
          <p:cNvGrpSpPr/>
          <p:nvPr/>
        </p:nvGrpSpPr>
        <p:grpSpPr>
          <a:xfrm>
            <a:off x="903919" y="3213067"/>
            <a:ext cx="2830857" cy="2466123"/>
            <a:chOff x="3059832" y="2020713"/>
            <a:chExt cx="2978279" cy="1876914"/>
          </a:xfrm>
        </p:grpSpPr>
        <p:sp>
          <p:nvSpPr>
            <p:cNvPr id="31" name="TextBox 30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A63EF12-C5E2-48E1-B510-1A4DB8FA0BC0}"/>
                </a:ext>
              </a:extLst>
            </p:cNvPr>
            <p:cNvSpPr txBox="1"/>
            <p:nvPr/>
          </p:nvSpPr>
          <p:spPr>
            <a:xfrm>
              <a:off x="3059832" y="2421901"/>
              <a:ext cx="2960571" cy="1475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যদি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ব্যক্তি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প্রতিষ্ঠান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প্রত্যক্ষ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প্রদানের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আয়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মুনাফা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অর্জন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তবে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24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অন্তর্ভুক্ত</a:t>
              </a:r>
              <a:r>
                <a:rPr lang="en-US" altLang="ko-KR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altLang="ko-KR" sz="1200" dirty="0">
                <a:solidFill>
                  <a:srgbClr val="FFC000"/>
                </a:solidFill>
                <a:cs typeface="Arial" pitchFamily="34" charset="0"/>
              </a:endParaRPr>
            </a:p>
          </p:txBody>
        </p:sp>
        <p:sp>
          <p:nvSpPr>
            <p:cNvPr id="32" name="TextBox 30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08382B0-7091-4F81-95C4-9CD209867A13}"/>
                </a:ext>
              </a:extLst>
            </p:cNvPr>
            <p:cNvSpPr txBox="1"/>
            <p:nvPr/>
          </p:nvSpPr>
          <p:spPr>
            <a:xfrm>
              <a:off x="3077538" y="2020713"/>
              <a:ext cx="2960573" cy="550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3600" b="1" dirty="0" err="1" smtClean="0">
                  <a:solidFill>
                    <a:srgbClr val="FFC3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প্রত্যক্ষ</a:t>
              </a:r>
              <a:r>
                <a:rPr lang="en-US" altLang="ko-KR" sz="3600" b="1" dirty="0" smtClean="0">
                  <a:solidFill>
                    <a:srgbClr val="FFC3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ko-KR" sz="3600" b="1" dirty="0" err="1" smtClean="0">
                  <a:solidFill>
                    <a:srgbClr val="FFC3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endParaRPr lang="ko-KR" altLang="en-US" sz="3600" b="1" dirty="0">
                <a:solidFill>
                  <a:srgbClr val="FFC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C443415-332F-4864-9DE5-36704B93AABB}"/>
              </a:ext>
            </a:extLst>
          </p:cNvPr>
          <p:cNvSpPr/>
          <p:nvPr/>
        </p:nvSpPr>
        <p:spPr>
          <a:xfrm>
            <a:off x="5188163" y="2947738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26" name="Oval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EBF907FF-6C00-442B-8851-0D9DCDE33A2C}"/>
              </a:ext>
            </a:extLst>
          </p:cNvPr>
          <p:cNvSpPr/>
          <p:nvPr/>
        </p:nvSpPr>
        <p:spPr>
          <a:xfrm rot="20700000">
            <a:off x="4266372" y="2240759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rgbClr val="5FA1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27" name="Trapezoid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58747DAE-576A-454F-92C5-8167A7C0B402}"/>
              </a:ext>
            </a:extLst>
          </p:cNvPr>
          <p:cNvSpPr/>
          <p:nvPr/>
        </p:nvSpPr>
        <p:spPr>
          <a:xfrm>
            <a:off x="7933584" y="424127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4ED99AA7-963C-4EC2-B4B6-6783A77E7AA9}"/>
              </a:ext>
            </a:extLst>
          </p:cNvPr>
          <p:cNvSpPr/>
          <p:nvPr/>
        </p:nvSpPr>
        <p:spPr>
          <a:xfrm rot="14270044">
            <a:off x="4593144" y="4453614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  <p:sp>
        <p:nvSpPr>
          <p:cNvPr id="29" name="Donut 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448EEA05-C383-483D-B9C2-78F11DDBE195}"/>
              </a:ext>
            </a:extLst>
          </p:cNvPr>
          <p:cNvSpPr/>
          <p:nvPr/>
        </p:nvSpPr>
        <p:spPr>
          <a:xfrm>
            <a:off x="7200946" y="2281027"/>
            <a:ext cx="453706" cy="45561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rgbClr val="D4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82408D3-4312-4196-AFA2-B1B4917D1229}"/>
              </a:ext>
            </a:extLst>
          </p:cNvPr>
          <p:cNvSpPr/>
          <p:nvPr/>
        </p:nvSpPr>
        <p:spPr>
          <a:xfrm>
            <a:off x="7775740" y="4104945"/>
            <a:ext cx="621680" cy="6216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6092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6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6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8" grpId="0" animBg="1"/>
      <p:bldP spid="2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681" y="0"/>
            <a:ext cx="244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411" y="920621"/>
            <a:ext cx="572117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অভাববোধ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	ঘ)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as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as-IN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শিল্পের কার্যকলাপের সমষ্টি</a:t>
            </a:r>
            <a:b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বন্টনসংক্রান্ত কার্যকলাপের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 সংক্রান্ত কার্যকলাপের সমষ্টি</a:t>
            </a:r>
            <a:b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ঘ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ii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32657" y="2024861"/>
            <a:ext cx="457200" cy="457200"/>
          </a:xfrm>
          <a:custGeom>
            <a:avLst/>
            <a:gdLst>
              <a:gd name="connsiteX0" fmla="*/ 320040 w 640080"/>
              <a:gd name="connsiteY0" fmla="*/ 91440 h 640080"/>
              <a:gd name="connsiteX1" fmla="*/ 91440 w 640080"/>
              <a:gd name="connsiteY1" fmla="*/ 320040 h 640080"/>
              <a:gd name="connsiteX2" fmla="*/ 320040 w 640080"/>
              <a:gd name="connsiteY2" fmla="*/ 548640 h 640080"/>
              <a:gd name="connsiteX3" fmla="*/ 548640 w 640080"/>
              <a:gd name="connsiteY3" fmla="*/ 320040 h 640080"/>
              <a:gd name="connsiteX4" fmla="*/ 320040 w 640080"/>
              <a:gd name="connsiteY4" fmla="*/ 91440 h 640080"/>
              <a:gd name="connsiteX5" fmla="*/ 320040 w 640080"/>
              <a:gd name="connsiteY5" fmla="*/ 0 h 640080"/>
              <a:gd name="connsiteX6" fmla="*/ 640080 w 640080"/>
              <a:gd name="connsiteY6" fmla="*/ 320040 h 640080"/>
              <a:gd name="connsiteX7" fmla="*/ 320040 w 640080"/>
              <a:gd name="connsiteY7" fmla="*/ 640080 h 640080"/>
              <a:gd name="connsiteX8" fmla="*/ 0 w 640080"/>
              <a:gd name="connsiteY8" fmla="*/ 320040 h 640080"/>
              <a:gd name="connsiteX9" fmla="*/ 320040 w 640080"/>
              <a:gd name="connsiteY9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080" h="640080">
                <a:moveTo>
                  <a:pt x="320040" y="91440"/>
                </a:moveTo>
                <a:cubicBezTo>
                  <a:pt x="193788" y="91440"/>
                  <a:pt x="91440" y="193788"/>
                  <a:pt x="91440" y="320040"/>
                </a:cubicBezTo>
                <a:cubicBezTo>
                  <a:pt x="91440" y="446292"/>
                  <a:pt x="193788" y="548640"/>
                  <a:pt x="320040" y="548640"/>
                </a:cubicBezTo>
                <a:cubicBezTo>
                  <a:pt x="446292" y="548640"/>
                  <a:pt x="548640" y="446292"/>
                  <a:pt x="548640" y="320040"/>
                </a:cubicBezTo>
                <a:cubicBezTo>
                  <a:pt x="548640" y="193788"/>
                  <a:pt x="446292" y="91440"/>
                  <a:pt x="320040" y="91440"/>
                </a:cubicBezTo>
                <a:close/>
                <a:moveTo>
                  <a:pt x="320040" y="0"/>
                </a:moveTo>
                <a:cubicBezTo>
                  <a:pt x="496793" y="0"/>
                  <a:pt x="640080" y="143287"/>
                  <a:pt x="640080" y="320040"/>
                </a:cubicBezTo>
                <a:cubicBezTo>
                  <a:pt x="640080" y="496793"/>
                  <a:pt x="496793" y="640080"/>
                  <a:pt x="320040" y="640080"/>
                </a:cubicBezTo>
                <a:cubicBezTo>
                  <a:pt x="143287" y="640080"/>
                  <a:pt x="0" y="496793"/>
                  <a:pt x="0" y="320040"/>
                </a:cubicBezTo>
                <a:cubicBezTo>
                  <a:pt x="0" y="143287"/>
                  <a:pt x="143287" y="0"/>
                  <a:pt x="32004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060892" y="5477924"/>
            <a:ext cx="457200" cy="457200"/>
          </a:xfrm>
          <a:custGeom>
            <a:avLst/>
            <a:gdLst>
              <a:gd name="connsiteX0" fmla="*/ 320040 w 640080"/>
              <a:gd name="connsiteY0" fmla="*/ 91440 h 640080"/>
              <a:gd name="connsiteX1" fmla="*/ 91440 w 640080"/>
              <a:gd name="connsiteY1" fmla="*/ 320040 h 640080"/>
              <a:gd name="connsiteX2" fmla="*/ 320040 w 640080"/>
              <a:gd name="connsiteY2" fmla="*/ 548640 h 640080"/>
              <a:gd name="connsiteX3" fmla="*/ 548640 w 640080"/>
              <a:gd name="connsiteY3" fmla="*/ 320040 h 640080"/>
              <a:gd name="connsiteX4" fmla="*/ 320040 w 640080"/>
              <a:gd name="connsiteY4" fmla="*/ 91440 h 640080"/>
              <a:gd name="connsiteX5" fmla="*/ 320040 w 640080"/>
              <a:gd name="connsiteY5" fmla="*/ 0 h 640080"/>
              <a:gd name="connsiteX6" fmla="*/ 640080 w 640080"/>
              <a:gd name="connsiteY6" fmla="*/ 320040 h 640080"/>
              <a:gd name="connsiteX7" fmla="*/ 320040 w 640080"/>
              <a:gd name="connsiteY7" fmla="*/ 640080 h 640080"/>
              <a:gd name="connsiteX8" fmla="*/ 0 w 640080"/>
              <a:gd name="connsiteY8" fmla="*/ 320040 h 640080"/>
              <a:gd name="connsiteX9" fmla="*/ 320040 w 640080"/>
              <a:gd name="connsiteY9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080" h="640080">
                <a:moveTo>
                  <a:pt x="320040" y="91440"/>
                </a:moveTo>
                <a:cubicBezTo>
                  <a:pt x="193788" y="91440"/>
                  <a:pt x="91440" y="193788"/>
                  <a:pt x="91440" y="320040"/>
                </a:cubicBezTo>
                <a:cubicBezTo>
                  <a:pt x="91440" y="446292"/>
                  <a:pt x="193788" y="548640"/>
                  <a:pt x="320040" y="548640"/>
                </a:cubicBezTo>
                <a:cubicBezTo>
                  <a:pt x="446292" y="548640"/>
                  <a:pt x="548640" y="446292"/>
                  <a:pt x="548640" y="320040"/>
                </a:cubicBezTo>
                <a:cubicBezTo>
                  <a:pt x="548640" y="193788"/>
                  <a:pt x="446292" y="91440"/>
                  <a:pt x="320040" y="91440"/>
                </a:cubicBezTo>
                <a:close/>
                <a:moveTo>
                  <a:pt x="320040" y="0"/>
                </a:moveTo>
                <a:cubicBezTo>
                  <a:pt x="496793" y="0"/>
                  <a:pt x="640080" y="143287"/>
                  <a:pt x="640080" y="320040"/>
                </a:cubicBezTo>
                <a:cubicBezTo>
                  <a:pt x="640080" y="496793"/>
                  <a:pt x="496793" y="640080"/>
                  <a:pt x="320040" y="640080"/>
                </a:cubicBezTo>
                <a:cubicBezTo>
                  <a:pt x="143287" y="640080"/>
                  <a:pt x="0" y="496793"/>
                  <a:pt x="0" y="320040"/>
                </a:cubicBezTo>
                <a:cubicBezTo>
                  <a:pt x="0" y="143287"/>
                  <a:pt x="143287" y="0"/>
                  <a:pt x="32004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2681" y="0"/>
            <a:ext cx="244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6638" y="3105835"/>
            <a:ext cx="729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75009"/>
            <a:ext cx="3425781" cy="3444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8968" y="0"/>
            <a:ext cx="177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782" y="3219719"/>
            <a:ext cx="844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863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5458" y="0"/>
            <a:ext cx="2441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7391" y="3136613"/>
            <a:ext cx="10257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কল্যাণই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40889" y="1543869"/>
            <a:ext cx="1051022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exei Copperplate" panose="030304020408070D0D05" pitchFamily="66" charset="0"/>
              </a:rPr>
              <a:t>Thank You</a:t>
            </a:r>
            <a:endParaRPr lang="en-US" sz="23900" b="1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xei Copperplate" panose="030304020408070D0D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9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2832" y="843148"/>
            <a:ext cx="320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5450" y="2546981"/>
            <a:ext cx="5387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গাজী</a:t>
            </a:r>
            <a:r>
              <a:rPr lang="en-US" sz="40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r>
              <a:rPr lang="en-US" sz="40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আল-হেলালী</a:t>
            </a:r>
            <a:endParaRPr lang="en-US" sz="4000" dirty="0" smtClean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gazinayeem@yahoo.com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44932" y="1532668"/>
            <a:ext cx="3760518" cy="4275393"/>
          </a:xfrm>
          <a:prstGeom prst="roundRect">
            <a:avLst>
              <a:gd name="adj" fmla="val 5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299" y="2028617"/>
            <a:ext cx="862940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400" b="1" dirty="0" smtClean="0">
                <a:solidFill>
                  <a:srgbClr val="3D13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(1মপত্র)</a:t>
            </a:r>
          </a:p>
          <a:p>
            <a:pPr algn="ctr"/>
            <a:r>
              <a:rPr lang="en-US" sz="4400" dirty="0" err="1" smtClean="0">
                <a:solidFill>
                  <a:srgbClr val="514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solidFill>
                  <a:srgbClr val="514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14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400" dirty="0" smtClean="0">
              <a:solidFill>
                <a:srgbClr val="5148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dirty="0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5773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 smtClean="0">
              <a:solidFill>
                <a:srgbClr val="57739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কোডঃ</a:t>
            </a:r>
            <a:r>
              <a:rPr lang="en-US" sz="4400" b="1" dirty="0" smtClean="0">
                <a:solidFill>
                  <a:srgbClr val="1A66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277</a:t>
            </a:r>
          </a:p>
          <a:p>
            <a:pPr algn="ctr"/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6---9</a:t>
            </a:r>
          </a:p>
          <a:p>
            <a:pPr algn="ctr"/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শাহ্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তবিবর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2" y="2620962"/>
            <a:ext cx="1559583" cy="1559583"/>
          </a:xfrm>
          <a:prstGeom prst="ellipse">
            <a:avLst/>
          </a:prstGeom>
          <a:ln w="63500" cap="rnd">
            <a:solidFill>
              <a:srgbClr val="EAC06B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434" y="2620961"/>
            <a:ext cx="1559583" cy="1559583"/>
          </a:xfrm>
          <a:prstGeom prst="ellipse">
            <a:avLst/>
          </a:prstGeom>
          <a:ln w="63500" cap="rnd">
            <a:solidFill>
              <a:srgbClr val="AE414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208" y="5199433"/>
            <a:ext cx="1559583" cy="1559583"/>
          </a:xfrm>
          <a:prstGeom prst="ellipse">
            <a:avLst/>
          </a:prstGeom>
          <a:ln w="63500" cap="rnd">
            <a:solidFill>
              <a:srgbClr val="44B17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226" y="98982"/>
            <a:ext cx="1559584" cy="1559583"/>
          </a:xfrm>
          <a:prstGeom prst="ellipse">
            <a:avLst/>
          </a:prstGeom>
          <a:ln w="63500" cap="rnd">
            <a:solidFill>
              <a:srgbClr val="65667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21980"/>
            <a:ext cx="1757548" cy="1757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452" y="2521980"/>
            <a:ext cx="1757548" cy="1757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1" y="0"/>
            <a:ext cx="1757548" cy="1757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226" y="5100451"/>
            <a:ext cx="1757548" cy="175754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180114" y="2968831"/>
            <a:ext cx="3835730" cy="1104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4.79167E-6 0.19005 C 4.79167E-6 0.27523 0.11822 0.38033 0.21432 0.38033 L 0.42864 0.3803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21198 -0.1912 C 0.30678 -0.27708 0.42448 -0.38125 0.42566 -0.37939 L 0.42631 -0.37523 " pathEditMode="relative" rAng="19980000" ptsTypes="AAAA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28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42812 -0.3625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41979 0.36782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14" y="2937281"/>
            <a:ext cx="1188720" cy="1188720"/>
          </a:xfrm>
          <a:prstGeom prst="ellipse">
            <a:avLst/>
          </a:prstGeom>
          <a:ln w="63500" cap="rnd">
            <a:solidFill>
              <a:srgbClr val="C22C3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054" y="5384865"/>
            <a:ext cx="1188720" cy="1188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34" y="3024534"/>
            <a:ext cx="1188720" cy="1195988"/>
          </a:xfrm>
          <a:prstGeom prst="ellipse">
            <a:avLst/>
          </a:prstGeom>
          <a:ln w="63500" cap="rnd">
            <a:solidFill>
              <a:srgbClr val="ECDCC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81" y="551246"/>
            <a:ext cx="1188720" cy="1188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81" y="3119055"/>
            <a:ext cx="1188720" cy="1188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34" y="3024534"/>
            <a:ext cx="1188720" cy="1188720"/>
          </a:xfrm>
          <a:prstGeom prst="ellipse">
            <a:avLst/>
          </a:prstGeom>
          <a:ln w="63500" cap="rnd">
            <a:solidFill>
              <a:srgbClr val="44B17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0226"/>
            <a:ext cx="1757548" cy="1757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4452" y="0"/>
            <a:ext cx="1757548" cy="1757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226" y="5100451"/>
            <a:ext cx="1757548" cy="175754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178135" y="2876798"/>
            <a:ext cx="3835730" cy="1104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65081" y="2652866"/>
            <a:ext cx="1757548" cy="17575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226" y="0"/>
            <a:ext cx="1757548" cy="16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43711 0.3590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2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43711 -0.35903 " pathEditMode="relative" rAng="0" ptsTypes="AA">
                                      <p:cBhvr>
                                        <p:cTn id="9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62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0.84804 0.01389 " pathEditMode="relative" rAng="0" ptsTypes="AA">
                                      <p:cBhvr>
                                        <p:cTn id="12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46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84804 -0.0132 " pathEditMode="relative" rAng="0" ptsTypes="AA">
                                      <p:cBhvr>
                                        <p:cTn id="1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4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0.85795 -0.35486 " pathEditMode="relative" rAng="0" ptsTypes="AA">
                                      <p:cBhvr>
                                        <p:cTn id="18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65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-0.84804 0.36134 " pathEditMode="relative" rAng="0" ptsTypes="AA">
                                      <p:cBhvr>
                                        <p:cTn id="2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20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454" y="1243525"/>
            <a:ext cx="7508838" cy="1325563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454" y="3116543"/>
            <a:ext cx="7508838" cy="17775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আওতা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5735782" cy="6857999"/>
          </a:xfrm>
          <a:custGeom>
            <a:avLst/>
            <a:gdLst>
              <a:gd name="connsiteX0" fmla="*/ 0 w 5735782"/>
              <a:gd name="connsiteY0" fmla="*/ 0 h 6857999"/>
              <a:gd name="connsiteX1" fmla="*/ 5735782 w 5735782"/>
              <a:gd name="connsiteY1" fmla="*/ 0 h 6857999"/>
              <a:gd name="connsiteX2" fmla="*/ 5735782 w 5735782"/>
              <a:gd name="connsiteY2" fmla="*/ 6857999 h 6857999"/>
              <a:gd name="connsiteX3" fmla="*/ 0 w 5735782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5782" h="6857999">
                <a:moveTo>
                  <a:pt x="0" y="0"/>
                </a:moveTo>
                <a:lnTo>
                  <a:pt x="5735782" y="0"/>
                </a:lnTo>
                <a:lnTo>
                  <a:pt x="5735782" y="6857999"/>
                </a:lnTo>
                <a:lnTo>
                  <a:pt x="0" y="6857999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5" b="78022" l="17754" r="79348"/>
                    </a14:imgEffect>
                  </a14:imgLayer>
                </a14:imgProps>
              </a:ext>
            </a:extLst>
          </a:blip>
          <a:srcRect l="18628" t="2372" r="19173" b="12612"/>
          <a:stretch/>
        </p:blipFill>
        <p:spPr>
          <a:xfrm rot="21186708">
            <a:off x="2089193" y="5601009"/>
            <a:ext cx="1557395" cy="14037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96930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6215770" y="118333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3033658" y="118333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14" name="Freeform 13"/>
          <p:cNvSpPr/>
          <p:nvPr/>
        </p:nvSpPr>
        <p:spPr>
          <a:xfrm>
            <a:off x="4618618" y="2208506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কার্যাবলিকে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800730" y="2208506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17" name="Freeform 16"/>
          <p:cNvSpPr/>
          <p:nvPr/>
        </p:nvSpPr>
        <p:spPr>
          <a:xfrm>
            <a:off x="6215770" y="4298677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/>
          </a:p>
        </p:txBody>
      </p:sp>
      <p:sp>
        <p:nvSpPr>
          <p:cNvPr id="18" name="Rectangle 17"/>
          <p:cNvSpPr/>
          <p:nvPr/>
        </p:nvSpPr>
        <p:spPr>
          <a:xfrm>
            <a:off x="8412480" y="4694359"/>
            <a:ext cx="3779520" cy="14775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 18"/>
          <p:cNvSpPr/>
          <p:nvPr/>
        </p:nvSpPr>
        <p:spPr>
          <a:xfrm>
            <a:off x="3033658" y="4298677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 rotWithShape="0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20" tIns="313011" rIns="272320" bIns="3130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20" name="Freeform 19"/>
          <p:cNvSpPr/>
          <p:nvPr/>
        </p:nvSpPr>
        <p:spPr>
          <a:xfrm>
            <a:off x="1442602" y="2208505"/>
            <a:ext cx="2946399" cy="246250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 kern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84622" y="1641764"/>
            <a:ext cx="80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9494" y="1179823"/>
            <a:ext cx="109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99837" y="3599670"/>
            <a:ext cx="134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26638" y="5345262"/>
            <a:ext cx="134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4622" y="6019517"/>
            <a:ext cx="134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60127" y="3929345"/>
            <a:ext cx="166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12" grpId="0"/>
      <p:bldP spid="15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5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অভাববোধ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প্রচেষ্ঠা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অফিসকার্য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শিক্ষাদান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সেবাকর্ম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8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19"/>
          <p:cNvSpPr/>
          <p:nvPr/>
        </p:nvSpPr>
        <p:spPr>
          <a:xfrm>
            <a:off x="5975233" y="3735799"/>
            <a:ext cx="324852" cy="2340697"/>
          </a:xfrm>
          <a:prstGeom prst="downArrow">
            <a:avLst>
              <a:gd name="adj1" fmla="val 27778"/>
              <a:gd name="adj2" fmla="val 90742"/>
            </a:avLst>
          </a:prstGeom>
          <a:solidFill>
            <a:srgbClr val="656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2965386" flipH="1">
            <a:off x="7685047" y="2920306"/>
            <a:ext cx="324852" cy="3889583"/>
          </a:xfrm>
          <a:prstGeom prst="downArrow">
            <a:avLst>
              <a:gd name="adj1" fmla="val 27778"/>
              <a:gd name="adj2" fmla="val 90742"/>
            </a:avLst>
          </a:prstGeom>
          <a:solidFill>
            <a:srgbClr val="656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8634614">
            <a:off x="4237690" y="2883242"/>
            <a:ext cx="324852" cy="3914948"/>
          </a:xfrm>
          <a:prstGeom prst="downArrow">
            <a:avLst>
              <a:gd name="adj1" fmla="val 27778"/>
              <a:gd name="adj2" fmla="val 90742"/>
            </a:avLst>
          </a:prstGeom>
          <a:solidFill>
            <a:srgbClr val="656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3440177">
            <a:off x="8510706" y="2681789"/>
            <a:ext cx="324852" cy="4760389"/>
          </a:xfrm>
          <a:prstGeom prst="downArrow">
            <a:avLst>
              <a:gd name="adj1" fmla="val 27778"/>
              <a:gd name="adj2" fmla="val 90742"/>
            </a:avLst>
          </a:prstGeom>
          <a:solidFill>
            <a:srgbClr val="656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8201289">
            <a:off x="3343424" y="2640819"/>
            <a:ext cx="324852" cy="4798806"/>
          </a:xfrm>
          <a:prstGeom prst="downArrow">
            <a:avLst>
              <a:gd name="adj1" fmla="val 27778"/>
              <a:gd name="adj2" fmla="val 90742"/>
            </a:avLst>
          </a:prstGeom>
          <a:solidFill>
            <a:srgbClr val="656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17433" y="-27684"/>
            <a:ext cx="10515600" cy="7259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4584036" y="663597"/>
            <a:ext cx="2855495" cy="725722"/>
          </a:xfrm>
          <a:prstGeom prst="rect">
            <a:avLst/>
          </a:prstGeom>
          <a:solidFill>
            <a:srgbClr val="656673"/>
          </a:solidFill>
          <a:ln>
            <a:noFill/>
          </a:ln>
          <a:effectLst/>
          <a:scene3d>
            <a:camera prst="perspective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363" y="3487524"/>
            <a:ext cx="1965158" cy="725722"/>
          </a:xfrm>
          <a:prstGeom prst="rect">
            <a:avLst/>
          </a:prstGeom>
          <a:solidFill>
            <a:srgbClr val="6566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18878" y="3487524"/>
            <a:ext cx="1965158" cy="725722"/>
          </a:xfrm>
          <a:prstGeom prst="rect">
            <a:avLst/>
          </a:prstGeom>
          <a:solidFill>
            <a:srgbClr val="6566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1393" y="3487524"/>
            <a:ext cx="1965158" cy="725722"/>
          </a:xfrm>
          <a:prstGeom prst="rect">
            <a:avLst/>
          </a:prstGeom>
          <a:solidFill>
            <a:srgbClr val="6566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83908" y="3487524"/>
            <a:ext cx="1965158" cy="725722"/>
          </a:xfrm>
          <a:prstGeom prst="rect">
            <a:avLst/>
          </a:prstGeom>
          <a:solidFill>
            <a:srgbClr val="6566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গুদামজাতকরণ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066423" y="3487524"/>
            <a:ext cx="1965158" cy="725722"/>
          </a:xfrm>
          <a:prstGeom prst="rect">
            <a:avLst/>
          </a:prstGeom>
          <a:solidFill>
            <a:srgbClr val="6566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0464" y="6132278"/>
            <a:ext cx="1171073" cy="725722"/>
          </a:xfrm>
          <a:prstGeom prst="rect">
            <a:avLst/>
          </a:prstGeom>
          <a:solidFill>
            <a:srgbClr val="656673"/>
          </a:solidFill>
          <a:ln>
            <a:noFill/>
          </a:ln>
          <a:effectLst/>
          <a:scene3d>
            <a:camera prst="perspective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18878" y="1566383"/>
            <a:ext cx="1929384" cy="18288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01393" y="1552843"/>
            <a:ext cx="1929384" cy="18288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579446" y="1564652"/>
            <a:ext cx="1929384" cy="18288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057499" y="1576758"/>
            <a:ext cx="1929384" cy="18288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54250" y="1552843"/>
            <a:ext cx="1929384" cy="18288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69384" y="4974377"/>
            <a:ext cx="10536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কাঁচামালকে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613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8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5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2" grpId="0" animBg="1"/>
      <p:bldP spid="21" grpId="0" animBg="1"/>
      <p:bldP spid="18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351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맑은 고딕</vt:lpstr>
      <vt:lpstr>Alexei Copperplate</vt:lpstr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শিক্ষার্থীরা………</vt:lpstr>
      <vt:lpstr>PowerPoint Presentation</vt:lpstr>
      <vt:lpstr>ব্যবসায়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Gazi Nayeem</dc:creator>
  <cp:lastModifiedBy>Gazi Nayeem</cp:lastModifiedBy>
  <cp:revision>132</cp:revision>
  <dcterms:created xsi:type="dcterms:W3CDTF">2019-08-16T12:12:40Z</dcterms:created>
  <dcterms:modified xsi:type="dcterms:W3CDTF">2019-10-07T18:09:23Z</dcterms:modified>
</cp:coreProperties>
</file>