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7" r:id="rId3"/>
    <p:sldId id="283" r:id="rId4"/>
    <p:sldId id="278" r:id="rId5"/>
    <p:sldId id="261" r:id="rId6"/>
    <p:sldId id="267" r:id="rId7"/>
    <p:sldId id="274" r:id="rId8"/>
    <p:sldId id="264" r:id="rId9"/>
    <p:sldId id="290" r:id="rId10"/>
    <p:sldId id="296" r:id="rId11"/>
    <p:sldId id="293" r:id="rId12"/>
    <p:sldId id="275" r:id="rId13"/>
    <p:sldId id="288" r:id="rId14"/>
    <p:sldId id="265" r:id="rId15"/>
    <p:sldId id="289" r:id="rId16"/>
    <p:sldId id="279" r:id="rId17"/>
    <p:sldId id="280" r:id="rId18"/>
    <p:sldId id="281" r:id="rId19"/>
    <p:sldId id="28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2EDB"/>
    <a:srgbClr val="4CC6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49" autoAdjust="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11430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 শুভেচ্ছা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8" name="Content Placeholder 7" descr="drissh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590800" y="1143000"/>
            <a:ext cx="3962400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3962400" y="4343400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842337"/>
            <a:ext cx="35052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5029200"/>
            <a:ext cx="3008313" cy="1162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5562600" cy="4572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465513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5181600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601"/>
            <a:ext cx="8153400" cy="5819799"/>
          </a:xfrm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1600200"/>
            <a:ext cx="914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5532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019800"/>
            <a:ext cx="4343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0"/>
            <a:ext cx="5791199" cy="5943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381000"/>
            <a:ext cx="3465513" cy="568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553200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2057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305799" cy="6019799"/>
          </a:xfrm>
        </p:spPr>
      </p:pic>
      <p:sp>
        <p:nvSpPr>
          <p:cNvPr id="3" name="TextBox 2"/>
          <p:cNvSpPr txBox="1"/>
          <p:nvPr/>
        </p:nvSpPr>
        <p:spPr>
          <a:xfrm>
            <a:off x="2209800" y="6096000"/>
            <a:ext cx="510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629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106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kixd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Avn‡g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nvU‡Lvjv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eûg~Lx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vD`Kvw›`,Kzwgjøv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3" name="Picture 2" descr="IMG_20190330_11234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3999"/>
            <a:ext cx="1377828" cy="1676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2209800" y="533399"/>
            <a:ext cx="5334000" cy="1676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53000"/>
            <a:ext cx="38862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  <a:p>
            <a:r>
              <a:rPr lang="bn-BD" sz="66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66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15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6294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কারক সনাক্ত করতে পারবে।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40080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71800" y="1219200"/>
            <a:ext cx="762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2" grpId="0" build="allAtOnce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458200" cy="149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626584"/>
            <a:ext cx="55626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7772400" cy="360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5486400" cy="1752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19050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65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19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914400" y="0"/>
            <a:ext cx="6248400" cy="68580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335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শুভেচ্ছা</vt:lpstr>
      <vt:lpstr>Slide 2</vt:lpstr>
      <vt:lpstr>বাংলা ২য় পত্র</vt:lpstr>
      <vt:lpstr>Slide 4</vt:lpstr>
      <vt:lpstr>Slide 5</vt:lpstr>
      <vt:lpstr>Slide 6</vt:lpstr>
      <vt:lpstr>Slide 7</vt:lpstr>
      <vt:lpstr>                   সংজ্ঞা বাক্যস্থিত ক্রিয়াপদ                            ও            অন্যান্য পদ</vt:lpstr>
      <vt:lpstr>Slide 9</vt:lpstr>
      <vt:lpstr>Slide 10</vt:lpstr>
      <vt:lpstr>Slide 11</vt:lpstr>
      <vt:lpstr>জেলেরা মাছ ধরছে </vt:lpstr>
      <vt:lpstr>Slide 13</vt:lpstr>
      <vt:lpstr>Slide 14</vt:lpstr>
      <vt:lpstr>Slide 15</vt:lpstr>
      <vt:lpstr>Slide 16</vt:lpstr>
      <vt:lpstr>দলীয় কাজ 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SHARIF AHAMED</cp:lastModifiedBy>
  <cp:revision>319</cp:revision>
  <dcterms:created xsi:type="dcterms:W3CDTF">2006-08-16T00:00:00Z</dcterms:created>
  <dcterms:modified xsi:type="dcterms:W3CDTF">2019-10-11T12:52:00Z</dcterms:modified>
</cp:coreProperties>
</file>