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62" r:id="rId2"/>
    <p:sldId id="265" r:id="rId3"/>
    <p:sldId id="256" r:id="rId4"/>
    <p:sldId id="257" r:id="rId5"/>
    <p:sldId id="258" r:id="rId6"/>
    <p:sldId id="259" r:id="rId7"/>
    <p:sldId id="260" r:id="rId8"/>
    <p:sldId id="261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5" r:id="rId19"/>
    <p:sldId id="276" r:id="rId20"/>
    <p:sldId id="278" r:id="rId21"/>
    <p:sldId id="281" r:id="rId22"/>
    <p:sldId id="286" r:id="rId23"/>
    <p:sldId id="290" r:id="rId24"/>
    <p:sldId id="284" r:id="rId25"/>
    <p:sldId id="285" r:id="rId26"/>
    <p:sldId id="292" r:id="rId27"/>
    <p:sldId id="293" r:id="rId28"/>
    <p:sldId id="294" r:id="rId29"/>
    <p:sldId id="295" r:id="rId30"/>
    <p:sldId id="296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45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389382-70E6-4254-8C45-02E9D50E175B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383AD8-E484-48C6-9AA8-4A14550D8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935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83AD8-E484-48C6-9AA8-4A14550D818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897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83AD8-E484-48C6-9AA8-4A14550D818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980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defRPr>
            </a:lvl1pPr>
          </a:lstStyle>
          <a:p>
            <a:fld id="{77AF4CB6-973D-49D1-A4FA-569FFE8EA006}" type="datetimeFigureOut">
              <a:rPr lang="en-US" smtClean="0"/>
              <a:pPr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49" y="6356351"/>
            <a:ext cx="5453199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defRPr>
            </a:lvl1pPr>
          </a:lstStyle>
          <a:p>
            <a:r>
              <a:rPr lang="en-US" dirty="0" err="1" smtClean="0"/>
              <a:t>মো</a:t>
            </a:r>
            <a:r>
              <a:rPr lang="en-US" dirty="0" smtClean="0"/>
              <a:t>. </a:t>
            </a:r>
            <a:r>
              <a:rPr lang="en-US" dirty="0" err="1" smtClean="0"/>
              <a:t>নূরুজ্জামান</a:t>
            </a:r>
            <a:r>
              <a:rPr lang="en-US" dirty="0" smtClean="0"/>
              <a:t>, </a:t>
            </a:r>
            <a:r>
              <a:rPr lang="en-US" dirty="0" err="1" smtClean="0"/>
              <a:t>সহকারি</a:t>
            </a:r>
            <a:r>
              <a:rPr lang="en-US" dirty="0" smtClean="0"/>
              <a:t> </a:t>
            </a:r>
            <a:r>
              <a:rPr lang="en-US" dirty="0" err="1" smtClean="0"/>
              <a:t>শিক্ষক</a:t>
            </a:r>
            <a:r>
              <a:rPr lang="en-US" dirty="0" smtClean="0"/>
              <a:t>, </a:t>
            </a:r>
            <a:r>
              <a:rPr lang="en-US" dirty="0" err="1" smtClean="0"/>
              <a:t>খায়রুল্লাহ</a:t>
            </a:r>
            <a:r>
              <a:rPr lang="en-US" dirty="0" smtClean="0"/>
              <a:t> </a:t>
            </a:r>
            <a:r>
              <a:rPr lang="en-US" dirty="0" err="1" smtClean="0"/>
              <a:t>সরকারি</a:t>
            </a:r>
            <a:r>
              <a:rPr lang="en-US" dirty="0" smtClean="0"/>
              <a:t> </a:t>
            </a:r>
            <a:r>
              <a:rPr lang="en-US" dirty="0" err="1" smtClean="0"/>
              <a:t>বালিকা</a:t>
            </a:r>
            <a:r>
              <a:rPr lang="en-US" dirty="0" smtClean="0"/>
              <a:t> </a:t>
            </a:r>
            <a:r>
              <a:rPr lang="en-US" dirty="0" err="1" smtClean="0"/>
              <a:t>উচ্চ</a:t>
            </a:r>
            <a:r>
              <a:rPr lang="en-US" dirty="0" smtClean="0"/>
              <a:t>  </a:t>
            </a:r>
            <a:r>
              <a:rPr lang="en-US" dirty="0" err="1" smtClean="0"/>
              <a:t>বিদ্যালয়</a:t>
            </a:r>
            <a:r>
              <a:rPr lang="en-US" dirty="0" smtClean="0"/>
              <a:t>, </a:t>
            </a:r>
            <a:r>
              <a:rPr lang="en-US" dirty="0" err="1" smtClean="0"/>
              <a:t>গফরগাঁও</a:t>
            </a:r>
            <a:r>
              <a:rPr lang="en-US" dirty="0" smtClean="0"/>
              <a:t>, </a:t>
            </a:r>
            <a:r>
              <a:rPr lang="en-US" dirty="0" err="1" smtClean="0"/>
              <a:t>ময়মনসিংহ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40540" y="0"/>
            <a:ext cx="9103460" cy="6837253"/>
          </a:xfrm>
          <a:prstGeom prst="rect">
            <a:avLst/>
          </a:prstGeom>
          <a:noFill/>
          <a:ln w="76200" cap="rnd" cmpd="sng">
            <a:gradFill>
              <a:gsLst>
                <a:gs pos="3000">
                  <a:srgbClr val="03D4A8"/>
                </a:gs>
                <a:gs pos="33000">
                  <a:srgbClr val="21D6E0"/>
                </a:gs>
                <a:gs pos="68000">
                  <a:srgbClr val="0087E6"/>
                </a:gs>
                <a:gs pos="97000">
                  <a:srgbClr val="005CBF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39338" y="78377"/>
            <a:ext cx="8917576" cy="6616973"/>
          </a:xfrm>
          <a:prstGeom prst="rect">
            <a:avLst/>
          </a:prstGeom>
          <a:noFill/>
          <a:ln w="76200" cap="rnd" cmpd="sng">
            <a:gradFill>
              <a:gsLst>
                <a:gs pos="3000">
                  <a:srgbClr val="03D4A8"/>
                </a:gs>
                <a:gs pos="33000">
                  <a:srgbClr val="21D6E0"/>
                </a:gs>
                <a:gs pos="68000">
                  <a:srgbClr val="0087E6"/>
                </a:gs>
                <a:gs pos="97000">
                  <a:srgbClr val="005CBF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494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7AF4CB6-973D-49D1-A4FA-569FFE8EA006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0043B8C-A0B5-4640-8373-B7B2D26A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998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7AF4CB6-973D-49D1-A4FA-569FFE8EA006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0043B8C-A0B5-4640-8373-B7B2D26A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916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7AF4CB6-973D-49D1-A4FA-569FFE8EA006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0043B8C-A0B5-4640-8373-B7B2D26A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635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7AF4CB6-973D-49D1-A4FA-569FFE8EA006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0043B8C-A0B5-4640-8373-B7B2D26A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694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7AF4CB6-973D-49D1-A4FA-569FFE8EA006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0043B8C-A0B5-4640-8373-B7B2D26A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464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7AF4CB6-973D-49D1-A4FA-569FFE8EA006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0043B8C-A0B5-4640-8373-B7B2D26A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606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7AF4CB6-973D-49D1-A4FA-569FFE8EA006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0043B8C-A0B5-4640-8373-B7B2D26A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206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defRPr>
            </a:lvl1pPr>
          </a:lstStyle>
          <a:p>
            <a:fld id="{77AF4CB6-973D-49D1-A4FA-569FFE8EA006}" type="datetimeFigureOut">
              <a:rPr lang="en-US" smtClean="0"/>
              <a:pPr/>
              <a:t>10/11/2019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49" y="6356351"/>
            <a:ext cx="5453199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defRPr>
            </a:lvl1pPr>
          </a:lstStyle>
          <a:p>
            <a:r>
              <a:rPr lang="en-US" dirty="0" err="1" smtClean="0"/>
              <a:t>মো</a:t>
            </a:r>
            <a:r>
              <a:rPr lang="en-US" dirty="0" smtClean="0"/>
              <a:t>. </a:t>
            </a:r>
            <a:r>
              <a:rPr lang="en-US" dirty="0" err="1" smtClean="0"/>
              <a:t>নূরুজ্জামান</a:t>
            </a:r>
            <a:r>
              <a:rPr lang="en-US" dirty="0" smtClean="0"/>
              <a:t>, </a:t>
            </a:r>
            <a:r>
              <a:rPr lang="en-US" dirty="0" err="1" smtClean="0"/>
              <a:t>সহকারি</a:t>
            </a:r>
            <a:r>
              <a:rPr lang="en-US" dirty="0" smtClean="0"/>
              <a:t> </a:t>
            </a:r>
            <a:r>
              <a:rPr lang="en-US" dirty="0" err="1" smtClean="0"/>
              <a:t>শিক্ষক</a:t>
            </a:r>
            <a:r>
              <a:rPr lang="en-US" dirty="0" smtClean="0"/>
              <a:t>, </a:t>
            </a:r>
            <a:r>
              <a:rPr lang="en-US" dirty="0" err="1" smtClean="0"/>
              <a:t>খায়রুল্লাহ</a:t>
            </a:r>
            <a:r>
              <a:rPr lang="en-US" dirty="0" smtClean="0"/>
              <a:t> </a:t>
            </a:r>
            <a:r>
              <a:rPr lang="en-US" dirty="0" err="1" smtClean="0"/>
              <a:t>সরকারি</a:t>
            </a:r>
            <a:r>
              <a:rPr lang="en-US" dirty="0" smtClean="0"/>
              <a:t> </a:t>
            </a:r>
            <a:r>
              <a:rPr lang="en-US" dirty="0" err="1" smtClean="0"/>
              <a:t>বালিকা</a:t>
            </a:r>
            <a:r>
              <a:rPr lang="en-US" dirty="0" smtClean="0"/>
              <a:t> </a:t>
            </a:r>
            <a:r>
              <a:rPr lang="en-US" dirty="0" err="1" smtClean="0"/>
              <a:t>উচ্চ</a:t>
            </a:r>
            <a:r>
              <a:rPr lang="en-US" dirty="0" smtClean="0"/>
              <a:t>  </a:t>
            </a:r>
            <a:r>
              <a:rPr lang="en-US" dirty="0" err="1" smtClean="0"/>
              <a:t>বিদ্যালয়</a:t>
            </a:r>
            <a:r>
              <a:rPr lang="en-US" dirty="0" smtClean="0"/>
              <a:t>, </a:t>
            </a:r>
            <a:r>
              <a:rPr lang="en-US" dirty="0" err="1" smtClean="0"/>
              <a:t>গফরগাঁও</a:t>
            </a:r>
            <a:r>
              <a:rPr lang="en-US" dirty="0" smtClean="0"/>
              <a:t>, </a:t>
            </a:r>
            <a:r>
              <a:rPr lang="en-US" dirty="0" err="1" smtClean="0"/>
              <a:t>ময়মনসিংহ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40540" y="0"/>
            <a:ext cx="9103460" cy="6837253"/>
          </a:xfrm>
          <a:prstGeom prst="rect">
            <a:avLst/>
          </a:prstGeom>
          <a:noFill/>
          <a:ln w="76200" cap="rnd" cmpd="sng">
            <a:gradFill>
              <a:gsLst>
                <a:gs pos="3000">
                  <a:srgbClr val="03D4A8"/>
                </a:gs>
                <a:gs pos="33000">
                  <a:srgbClr val="21D6E0"/>
                </a:gs>
                <a:gs pos="68000">
                  <a:srgbClr val="0087E6"/>
                </a:gs>
                <a:gs pos="97000">
                  <a:srgbClr val="005CBF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39338" y="78377"/>
            <a:ext cx="8917576" cy="6616973"/>
          </a:xfrm>
          <a:prstGeom prst="rect">
            <a:avLst/>
          </a:prstGeom>
          <a:noFill/>
          <a:ln w="76200" cap="rnd" cmpd="sng">
            <a:gradFill>
              <a:gsLst>
                <a:gs pos="3000">
                  <a:srgbClr val="03D4A8"/>
                </a:gs>
                <a:gs pos="33000">
                  <a:srgbClr val="21D6E0"/>
                </a:gs>
                <a:gs pos="68000">
                  <a:srgbClr val="0087E6"/>
                </a:gs>
                <a:gs pos="97000">
                  <a:srgbClr val="005CBF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979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7AF4CB6-973D-49D1-A4FA-569FFE8EA006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0043B8C-A0B5-4640-8373-B7B2D26A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476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7AF4CB6-973D-49D1-A4FA-569FFE8EA006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0043B8C-A0B5-4640-8373-B7B2D26A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511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defRPr>
            </a:lvl1pPr>
          </a:lstStyle>
          <a:p>
            <a:fld id="{77AF4CB6-973D-49D1-A4FA-569FFE8EA006}" type="datetimeFigureOut">
              <a:rPr lang="en-US" smtClean="0"/>
              <a:pPr/>
              <a:t>10/11/2019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49" y="6356351"/>
            <a:ext cx="5453199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defRPr>
            </a:lvl1pPr>
          </a:lstStyle>
          <a:p>
            <a:r>
              <a:rPr lang="en-US" dirty="0" err="1" smtClean="0"/>
              <a:t>মো</a:t>
            </a:r>
            <a:r>
              <a:rPr lang="en-US" dirty="0" smtClean="0"/>
              <a:t>. </a:t>
            </a:r>
            <a:r>
              <a:rPr lang="en-US" dirty="0" err="1" smtClean="0"/>
              <a:t>নূরুজ্জামান</a:t>
            </a:r>
            <a:r>
              <a:rPr lang="en-US" dirty="0" smtClean="0"/>
              <a:t>, </a:t>
            </a:r>
            <a:r>
              <a:rPr lang="en-US" dirty="0" err="1" smtClean="0"/>
              <a:t>সহকারি</a:t>
            </a:r>
            <a:r>
              <a:rPr lang="en-US" dirty="0" smtClean="0"/>
              <a:t> </a:t>
            </a:r>
            <a:r>
              <a:rPr lang="en-US" dirty="0" err="1" smtClean="0"/>
              <a:t>শিক্ষক</a:t>
            </a:r>
            <a:r>
              <a:rPr lang="en-US" dirty="0" smtClean="0"/>
              <a:t>, </a:t>
            </a:r>
            <a:r>
              <a:rPr lang="en-US" dirty="0" err="1" smtClean="0"/>
              <a:t>খায়রুল্লাহ</a:t>
            </a:r>
            <a:r>
              <a:rPr lang="en-US" dirty="0" smtClean="0"/>
              <a:t> </a:t>
            </a:r>
            <a:r>
              <a:rPr lang="en-US" dirty="0" err="1" smtClean="0"/>
              <a:t>সরকারি</a:t>
            </a:r>
            <a:r>
              <a:rPr lang="en-US" dirty="0" smtClean="0"/>
              <a:t> </a:t>
            </a:r>
            <a:r>
              <a:rPr lang="en-US" dirty="0" err="1" smtClean="0"/>
              <a:t>বালিকা</a:t>
            </a:r>
            <a:r>
              <a:rPr lang="en-US" dirty="0" smtClean="0"/>
              <a:t> </a:t>
            </a:r>
            <a:r>
              <a:rPr lang="en-US" dirty="0" err="1" smtClean="0"/>
              <a:t>উচ্চ</a:t>
            </a:r>
            <a:r>
              <a:rPr lang="en-US" dirty="0" smtClean="0"/>
              <a:t>  </a:t>
            </a:r>
            <a:r>
              <a:rPr lang="en-US" dirty="0" err="1" smtClean="0"/>
              <a:t>বিদ্যালয়</a:t>
            </a:r>
            <a:r>
              <a:rPr lang="en-US" dirty="0" smtClean="0"/>
              <a:t>, </a:t>
            </a:r>
            <a:r>
              <a:rPr lang="en-US" dirty="0" err="1" smtClean="0"/>
              <a:t>গফরগাঁও</a:t>
            </a:r>
            <a:r>
              <a:rPr lang="en-US" dirty="0" smtClean="0"/>
              <a:t>, </a:t>
            </a:r>
            <a:r>
              <a:rPr lang="en-US" dirty="0" err="1" smtClean="0"/>
              <a:t>ময়মনসিংহ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40540" y="0"/>
            <a:ext cx="9103460" cy="6837253"/>
          </a:xfrm>
          <a:prstGeom prst="rect">
            <a:avLst/>
          </a:prstGeom>
          <a:noFill/>
          <a:ln w="76200" cap="rnd" cmpd="sng">
            <a:gradFill>
              <a:gsLst>
                <a:gs pos="3000">
                  <a:srgbClr val="03D4A8"/>
                </a:gs>
                <a:gs pos="33000">
                  <a:srgbClr val="21D6E0"/>
                </a:gs>
                <a:gs pos="68000">
                  <a:srgbClr val="0087E6"/>
                </a:gs>
                <a:gs pos="97000">
                  <a:srgbClr val="005CBF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139338" y="78377"/>
            <a:ext cx="8917576" cy="6616973"/>
          </a:xfrm>
          <a:prstGeom prst="rect">
            <a:avLst/>
          </a:prstGeom>
          <a:noFill/>
          <a:ln w="76200" cap="rnd" cmpd="sng">
            <a:gradFill>
              <a:gsLst>
                <a:gs pos="3000">
                  <a:srgbClr val="03D4A8"/>
                </a:gs>
                <a:gs pos="33000">
                  <a:srgbClr val="21D6E0"/>
                </a:gs>
                <a:gs pos="68000">
                  <a:srgbClr val="0087E6"/>
                </a:gs>
                <a:gs pos="97000">
                  <a:srgbClr val="005CBF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549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nzaman2012@gmail.co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387237_314878451872828_953489944_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45" y="157018"/>
            <a:ext cx="8857673" cy="65644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2163779" y="636181"/>
            <a:ext cx="5459095" cy="321967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Verdana" panose="020B0604030504040204" pitchFamily="34" charset="0"/>
            </a:endParaRPr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6164017" y="692888"/>
            <a:ext cx="970719" cy="858579"/>
          </a:xfrm>
          <a:prstGeom prst="star5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cs typeface="NikoshBAN" pitchFamily="2" charset="0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562264" y="6326045"/>
            <a:ext cx="2190172" cy="425738"/>
          </a:xfrm>
        </p:spPr>
        <p:txBody>
          <a:bodyPr/>
          <a:lstStyle>
            <a:lvl1pPr>
              <a:defRPr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defRPr>
            </a:lvl1pPr>
          </a:lstStyle>
          <a:p>
            <a:pPr algn="ctr"/>
            <a:fld id="{77AF4CB6-973D-49D1-A4FA-569FFE8EA006}" type="datetimeFigureOut">
              <a:rPr lang="en-US" sz="1200" smtClean="0"/>
              <a:pPr algn="ctr"/>
              <a:t>10/11/2019</a:t>
            </a:fld>
            <a:endParaRPr lang="en-US" sz="1200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49" y="6356351"/>
            <a:ext cx="5453199" cy="365125"/>
          </a:xfrm>
        </p:spPr>
        <p:txBody>
          <a:bodyPr/>
          <a:lstStyle>
            <a:lvl1pPr>
              <a:defRPr sz="140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defRPr>
            </a:lvl1pPr>
          </a:lstStyle>
          <a:p>
            <a:r>
              <a:rPr lang="en-US" dirty="0" err="1" smtClean="0"/>
              <a:t>মো</a:t>
            </a:r>
            <a:r>
              <a:rPr lang="en-US" dirty="0" smtClean="0"/>
              <a:t>. </a:t>
            </a:r>
            <a:r>
              <a:rPr lang="en-US" dirty="0" err="1" smtClean="0"/>
              <a:t>নূরুজ্জামান</a:t>
            </a:r>
            <a:r>
              <a:rPr lang="en-US" dirty="0" smtClean="0"/>
              <a:t>, </a:t>
            </a:r>
            <a:r>
              <a:rPr lang="en-US" dirty="0" err="1" smtClean="0"/>
              <a:t>সহকারি</a:t>
            </a:r>
            <a:r>
              <a:rPr lang="en-US" dirty="0" smtClean="0"/>
              <a:t> </a:t>
            </a:r>
            <a:r>
              <a:rPr lang="en-US" dirty="0" err="1" smtClean="0"/>
              <a:t>শিক্ষক</a:t>
            </a:r>
            <a:r>
              <a:rPr lang="en-US" dirty="0" smtClean="0"/>
              <a:t>, </a:t>
            </a:r>
            <a:r>
              <a:rPr lang="en-US" dirty="0" err="1" smtClean="0"/>
              <a:t>খায়রুল্লাহ</a:t>
            </a:r>
            <a:r>
              <a:rPr lang="en-US" dirty="0" smtClean="0"/>
              <a:t> </a:t>
            </a:r>
            <a:r>
              <a:rPr lang="en-US" dirty="0" err="1" smtClean="0"/>
              <a:t>সরকারি</a:t>
            </a:r>
            <a:r>
              <a:rPr lang="en-US" dirty="0" smtClean="0"/>
              <a:t> </a:t>
            </a:r>
            <a:r>
              <a:rPr lang="en-US" dirty="0" err="1" smtClean="0"/>
              <a:t>বালিকা</a:t>
            </a:r>
            <a:r>
              <a:rPr lang="en-US" dirty="0" smtClean="0"/>
              <a:t> </a:t>
            </a:r>
            <a:r>
              <a:rPr lang="en-US" dirty="0" err="1" smtClean="0"/>
              <a:t>উচ্চ</a:t>
            </a:r>
            <a:r>
              <a:rPr lang="en-US" dirty="0" smtClean="0"/>
              <a:t>  </a:t>
            </a:r>
            <a:r>
              <a:rPr lang="en-US" dirty="0" err="1" smtClean="0"/>
              <a:t>বিদ্যালয়</a:t>
            </a:r>
            <a:r>
              <a:rPr lang="en-US" dirty="0" smtClean="0"/>
              <a:t>, </a:t>
            </a:r>
            <a:r>
              <a:rPr lang="en-US" dirty="0" err="1" smtClean="0"/>
              <a:t>গফরগাঁও</a:t>
            </a:r>
            <a:r>
              <a:rPr lang="en-US" dirty="0" smtClean="0"/>
              <a:t>, </a:t>
            </a:r>
            <a:r>
              <a:rPr lang="en-US" dirty="0" err="1" smtClean="0"/>
              <a:t>ময়মনসিংহ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154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9011 -0.06659 C -0.02709 -0.06659 0.10573 0.04509 0.10573 0.18313 C 0.10573 0.32047 -0.02709 0.43284 -0.19011 0.43284 C -0.3533 0.43284 -0.48594 0.32047 -0.48594 0.18313 C -0.48594 0.04509 -0.3533 -0.06659 -0.19011 -0.06659 Z " pathEditMode="fixed" rAng="0" ptsTypes="fffff">
                                      <p:cBhvr>
                                        <p:cTn id="6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0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</p:spPr>
        <p:txBody>
          <a:bodyPr/>
          <a:lstStyle>
            <a:lvl1pPr>
              <a:defRPr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defRPr>
            </a:lvl1pPr>
          </a:lstStyle>
          <a:p>
            <a:pPr algn="ctr"/>
            <a:fld id="{77AF4CB6-973D-49D1-A4FA-569FFE8EA006}" type="datetimeFigureOut">
              <a:rPr lang="en-US" sz="1400" smtClean="0"/>
              <a:pPr algn="ctr"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49" y="6356351"/>
            <a:ext cx="5453199" cy="365125"/>
          </a:xfrm>
        </p:spPr>
        <p:txBody>
          <a:bodyPr/>
          <a:lstStyle>
            <a:lvl1pPr>
              <a:defRPr sz="140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defRPr>
            </a:lvl1pPr>
          </a:lstStyle>
          <a:p>
            <a:r>
              <a:rPr lang="en-US" dirty="0" err="1" smtClean="0"/>
              <a:t>মো</a:t>
            </a:r>
            <a:r>
              <a:rPr lang="en-US" dirty="0" smtClean="0"/>
              <a:t>. </a:t>
            </a:r>
            <a:r>
              <a:rPr lang="en-US" dirty="0" err="1" smtClean="0"/>
              <a:t>নূরুজ্জামান</a:t>
            </a:r>
            <a:r>
              <a:rPr lang="en-US" dirty="0" smtClean="0"/>
              <a:t>, </a:t>
            </a:r>
            <a:r>
              <a:rPr lang="en-US" dirty="0" err="1" smtClean="0"/>
              <a:t>সহকারি</a:t>
            </a:r>
            <a:r>
              <a:rPr lang="en-US" dirty="0" smtClean="0"/>
              <a:t> </a:t>
            </a:r>
            <a:r>
              <a:rPr lang="en-US" dirty="0" err="1" smtClean="0"/>
              <a:t>শিক্ষক</a:t>
            </a:r>
            <a:r>
              <a:rPr lang="en-US" dirty="0" smtClean="0"/>
              <a:t>, </a:t>
            </a:r>
            <a:r>
              <a:rPr lang="en-US" dirty="0" err="1" smtClean="0"/>
              <a:t>খায়রুল্লাহ</a:t>
            </a:r>
            <a:r>
              <a:rPr lang="en-US" dirty="0" smtClean="0"/>
              <a:t> </a:t>
            </a:r>
            <a:r>
              <a:rPr lang="en-US" dirty="0" err="1" smtClean="0"/>
              <a:t>সরকারি</a:t>
            </a:r>
            <a:r>
              <a:rPr lang="en-US" dirty="0" smtClean="0"/>
              <a:t> </a:t>
            </a:r>
            <a:r>
              <a:rPr lang="en-US" dirty="0" err="1" smtClean="0"/>
              <a:t>বালিকা</a:t>
            </a:r>
            <a:r>
              <a:rPr lang="en-US" dirty="0" smtClean="0"/>
              <a:t> </a:t>
            </a:r>
            <a:r>
              <a:rPr lang="en-US" dirty="0" err="1" smtClean="0"/>
              <a:t>উচ্চ</a:t>
            </a:r>
            <a:r>
              <a:rPr lang="en-US" dirty="0" smtClean="0"/>
              <a:t>  </a:t>
            </a:r>
            <a:r>
              <a:rPr lang="en-US" dirty="0" err="1" smtClean="0"/>
              <a:t>বিদ্যালয়</a:t>
            </a:r>
            <a:r>
              <a:rPr lang="en-US" dirty="0" smtClean="0"/>
              <a:t>, </a:t>
            </a:r>
            <a:r>
              <a:rPr lang="en-US" dirty="0" err="1" smtClean="0"/>
              <a:t>গফরগাঁও</a:t>
            </a:r>
            <a:r>
              <a:rPr lang="en-US" dirty="0" smtClean="0"/>
              <a:t>, </a:t>
            </a:r>
            <a:r>
              <a:rPr lang="en-US" dirty="0" err="1" smtClean="0"/>
              <a:t>ময়মনসিংহ</a:t>
            </a:r>
            <a:endParaRPr lang="en-US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286000" y="5149275"/>
            <a:ext cx="3962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bn-BD" alt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রিং টপোলজি</a:t>
            </a:r>
          </a:p>
        </p:txBody>
      </p:sp>
      <p:pic>
        <p:nvPicPr>
          <p:cNvPr id="7" name="Picture 6" descr="RI2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67855"/>
            <a:ext cx="4495800" cy="4373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RR44.jpg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343400"/>
            <a:ext cx="16256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 descr="RRR1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289" y="267855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2667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11777" y="6356350"/>
            <a:ext cx="2057400" cy="365125"/>
          </a:xfrm>
        </p:spPr>
        <p:txBody>
          <a:bodyPr/>
          <a:lstStyle>
            <a:lvl1pPr>
              <a:defRPr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defRPr>
            </a:lvl1pPr>
          </a:lstStyle>
          <a:p>
            <a:pPr algn="ctr"/>
            <a:fld id="{77AF4CB6-973D-49D1-A4FA-569FFE8EA006}" type="datetimeFigureOut">
              <a:rPr lang="en-US" sz="1400" smtClean="0"/>
              <a:pPr algn="ctr"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49" y="6356351"/>
            <a:ext cx="5453199" cy="365125"/>
          </a:xfrm>
        </p:spPr>
        <p:txBody>
          <a:bodyPr/>
          <a:lstStyle>
            <a:lvl1pPr>
              <a:defRPr sz="140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defRPr>
            </a:lvl1pPr>
          </a:lstStyle>
          <a:p>
            <a:r>
              <a:rPr lang="en-US" dirty="0" err="1" smtClean="0"/>
              <a:t>মো</a:t>
            </a:r>
            <a:r>
              <a:rPr lang="en-US" dirty="0" smtClean="0"/>
              <a:t>. </a:t>
            </a:r>
            <a:r>
              <a:rPr lang="en-US" dirty="0" err="1" smtClean="0"/>
              <a:t>নূরুজ্জামান</a:t>
            </a:r>
            <a:r>
              <a:rPr lang="en-US" dirty="0" smtClean="0"/>
              <a:t>, </a:t>
            </a:r>
            <a:r>
              <a:rPr lang="en-US" dirty="0" err="1" smtClean="0"/>
              <a:t>সহকারি</a:t>
            </a:r>
            <a:r>
              <a:rPr lang="en-US" dirty="0" smtClean="0"/>
              <a:t> </a:t>
            </a:r>
            <a:r>
              <a:rPr lang="en-US" dirty="0" err="1" smtClean="0"/>
              <a:t>শিক্ষক</a:t>
            </a:r>
            <a:r>
              <a:rPr lang="en-US" dirty="0" smtClean="0"/>
              <a:t>, </a:t>
            </a:r>
            <a:r>
              <a:rPr lang="en-US" dirty="0" err="1" smtClean="0"/>
              <a:t>খায়রুল্লাহ</a:t>
            </a:r>
            <a:r>
              <a:rPr lang="en-US" dirty="0" smtClean="0"/>
              <a:t> </a:t>
            </a:r>
            <a:r>
              <a:rPr lang="en-US" dirty="0" err="1" smtClean="0"/>
              <a:t>সরকারি</a:t>
            </a:r>
            <a:r>
              <a:rPr lang="en-US" dirty="0" smtClean="0"/>
              <a:t> </a:t>
            </a:r>
            <a:r>
              <a:rPr lang="en-US" dirty="0" err="1" smtClean="0"/>
              <a:t>বালিকা</a:t>
            </a:r>
            <a:r>
              <a:rPr lang="en-US" dirty="0" smtClean="0"/>
              <a:t> </a:t>
            </a:r>
            <a:r>
              <a:rPr lang="en-US" dirty="0" err="1" smtClean="0"/>
              <a:t>উচ্চ</a:t>
            </a:r>
            <a:r>
              <a:rPr lang="en-US" dirty="0" smtClean="0"/>
              <a:t>  </a:t>
            </a:r>
            <a:r>
              <a:rPr lang="en-US" dirty="0" err="1" smtClean="0"/>
              <a:t>বিদ্যালয়</a:t>
            </a:r>
            <a:r>
              <a:rPr lang="en-US" dirty="0" smtClean="0"/>
              <a:t>, </a:t>
            </a:r>
            <a:r>
              <a:rPr lang="en-US" dirty="0" err="1" smtClean="0"/>
              <a:t>গফরগাঁও</a:t>
            </a:r>
            <a:r>
              <a:rPr lang="en-US" dirty="0" smtClean="0"/>
              <a:t>, </a:t>
            </a:r>
            <a:r>
              <a:rPr lang="en-US" dirty="0" err="1" smtClean="0"/>
              <a:t>ময়মনসিংহ</a:t>
            </a:r>
            <a:endParaRPr lang="en-US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3946"/>
            <a:ext cx="8229600" cy="1143000"/>
          </a:xfrm>
        </p:spPr>
        <p:txBody>
          <a:bodyPr/>
          <a:lstStyle/>
          <a:p>
            <a:pPr algn="ctr" eaLnBrk="1" hangingPunct="1"/>
            <a:r>
              <a:rPr lang="bn-BD" altLang="en-US" dirty="0" smtClean="0">
                <a:solidFill>
                  <a:schemeClr val="accent1"/>
                </a:solidFill>
                <a:cs typeface="NikoshBAN" panose="02000000000000000000" pitchFamily="2" charset="0"/>
              </a:rPr>
              <a:t>রিং টপোলজির সুবিধা ও অসুবিধাসমূহঃ</a:t>
            </a:r>
          </a:p>
        </p:txBody>
      </p:sp>
      <p:graphicFrame>
        <p:nvGraphicFramePr>
          <p:cNvPr id="7" name="Group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6571810"/>
              </p:ext>
            </p:extLst>
          </p:nvPr>
        </p:nvGraphicFramePr>
        <p:xfrm>
          <a:off x="457200" y="1729508"/>
          <a:ext cx="8229600" cy="4523149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3101870714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1646979115"/>
                    </a:ext>
                  </a:extLst>
                </a:gridCol>
              </a:tblGrid>
              <a:tr h="7619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bn-BD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NikoshBAN" panose="02000000000000000000" pitchFamily="2" charset="0"/>
                          <a:ea typeface="Mangal" pitchFamily="2"/>
                          <a:cs typeface="NikoshBAN" panose="02000000000000000000" pitchFamily="2" charset="0"/>
                        </a:rPr>
                        <a:t>সুবিধা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bn-BD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NikoshBAN" panose="02000000000000000000" pitchFamily="2" charset="0"/>
                          <a:ea typeface="Mangal" pitchFamily="2"/>
                          <a:cs typeface="NikoshBAN" panose="02000000000000000000" pitchFamily="2" charset="0"/>
                        </a:rPr>
                        <a:t>অসুবিধা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0392972"/>
                  </a:ext>
                </a:extLst>
              </a:tr>
              <a:tr h="37608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bn-BD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NikoshBAN" panose="02000000000000000000" pitchFamily="2" charset="0"/>
                          <a:ea typeface="Mangal" pitchFamily="2"/>
                          <a:cs typeface="NikoshBAN" panose="02000000000000000000" pitchFamily="2" charset="0"/>
                        </a:rPr>
                        <a:t>নেটওয়ার্কে  অবস্থিত প্রতিটি  কপম্পিউটার ডাটা ট্রান্সমিশ্নের জন্য সমান অধিকার পায়।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bn-BD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NikoshBAN" panose="02000000000000000000" pitchFamily="2" charset="0"/>
                          <a:ea typeface="Mangal" pitchFamily="2"/>
                          <a:cs typeface="NikoshBAN" panose="02000000000000000000" pitchFamily="2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bn-BD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NikoshBAN" panose="02000000000000000000" pitchFamily="2" charset="0"/>
                          <a:ea typeface="Mangal" pitchFamily="2"/>
                          <a:cs typeface="NikoshBAN" panose="02000000000000000000" pitchFamily="2" charset="0"/>
                        </a:rPr>
                        <a:t>নেটওয়ার্কে কোন সার্ভার কপম্পিউটারের প্রয়োজন হয় না।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bn-BD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NikoshBAN" panose="02000000000000000000" pitchFamily="2" charset="0"/>
                          <a:ea typeface="Mangal" pitchFamily="2"/>
                          <a:cs typeface="NikoshBAN" panose="02000000000000000000" pitchFamily="2" charset="0"/>
                        </a:rPr>
                        <a:t>কেন্দ্রীয় নেটওয়ার্কে একটি কম্পিউটার খারাপ হয়ে গেলে সমস্ত নেটওয়ার্ক খারাপ হয়ে পরে।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bn-BD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NikoshBAN" panose="02000000000000000000" pitchFamily="2" charset="0"/>
                        <a:ea typeface="Mangal" pitchFamily="2"/>
                        <a:cs typeface="NikoshBAN" panose="02000000000000000000" pitchFamily="2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bn-BD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NikoshBAN" panose="02000000000000000000" pitchFamily="2" charset="0"/>
                          <a:ea typeface="Mangal" pitchFamily="2"/>
                          <a:cs typeface="NikoshBAN" panose="02000000000000000000" pitchFamily="2" charset="0"/>
                        </a:rPr>
                        <a:t>কোন কম্পিউটার যোগ করলে বা সরিয়ে নিলে  নেটওয়ার্কের পুরো</a:t>
                      </a: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NikoshBAN" panose="02000000000000000000" pitchFamily="2" charset="0"/>
                          <a:ea typeface="Mangal" pitchFamily="2"/>
                          <a:cs typeface="NikoshBAN" panose="02000000000000000000" pitchFamily="2" charset="0"/>
                        </a:rPr>
                        <a:t> </a:t>
                      </a:r>
                      <a:r>
                        <a:rPr kumimoji="0" lang="bn-BD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NikoshBAN" panose="02000000000000000000" pitchFamily="2" charset="0"/>
                          <a:ea typeface="Mangal" pitchFamily="2"/>
                          <a:cs typeface="NikoshBAN" panose="02000000000000000000" pitchFamily="2" charset="0"/>
                        </a:rPr>
                        <a:t>কাজ ব্যাহত হয়।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bn-BD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NikoshBAN" panose="02000000000000000000" pitchFamily="2" charset="0"/>
                          <a:ea typeface="Mangal" pitchFamily="2"/>
                          <a:cs typeface="NikoshBAN" panose="02000000000000000000" pitchFamily="2" charset="0"/>
                        </a:rPr>
                        <a:t> 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3810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5287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</p:spPr>
        <p:txBody>
          <a:bodyPr/>
          <a:lstStyle>
            <a:lvl1pPr>
              <a:defRPr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defRPr>
            </a:lvl1pPr>
          </a:lstStyle>
          <a:p>
            <a:pPr algn="ctr"/>
            <a:fld id="{77AF4CB6-973D-49D1-A4FA-569FFE8EA006}" type="datetimeFigureOut">
              <a:rPr lang="en-US" sz="1400" smtClean="0"/>
              <a:pPr algn="ctr"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49" y="6356351"/>
            <a:ext cx="5453199" cy="365125"/>
          </a:xfrm>
        </p:spPr>
        <p:txBody>
          <a:bodyPr/>
          <a:lstStyle>
            <a:lvl1pPr>
              <a:defRPr sz="140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defRPr>
            </a:lvl1pPr>
          </a:lstStyle>
          <a:p>
            <a:r>
              <a:rPr lang="en-US" dirty="0" err="1" smtClean="0"/>
              <a:t>মো</a:t>
            </a:r>
            <a:r>
              <a:rPr lang="en-US" dirty="0" smtClean="0"/>
              <a:t>. </a:t>
            </a:r>
            <a:r>
              <a:rPr lang="en-US" dirty="0" err="1" smtClean="0"/>
              <a:t>নূরুজ্জামান</a:t>
            </a:r>
            <a:r>
              <a:rPr lang="en-US" dirty="0" smtClean="0"/>
              <a:t>, </a:t>
            </a:r>
            <a:r>
              <a:rPr lang="en-US" dirty="0" err="1" smtClean="0"/>
              <a:t>সহকারি</a:t>
            </a:r>
            <a:r>
              <a:rPr lang="en-US" dirty="0" smtClean="0"/>
              <a:t> </a:t>
            </a:r>
            <a:r>
              <a:rPr lang="en-US" dirty="0" err="1" smtClean="0"/>
              <a:t>শিক্ষক</a:t>
            </a:r>
            <a:r>
              <a:rPr lang="en-US" dirty="0" smtClean="0"/>
              <a:t>, </a:t>
            </a:r>
            <a:r>
              <a:rPr lang="en-US" dirty="0" err="1" smtClean="0"/>
              <a:t>খায়রুল্লাহ</a:t>
            </a:r>
            <a:r>
              <a:rPr lang="en-US" dirty="0" smtClean="0"/>
              <a:t> </a:t>
            </a:r>
            <a:r>
              <a:rPr lang="en-US" dirty="0" err="1" smtClean="0"/>
              <a:t>সরকারি</a:t>
            </a:r>
            <a:r>
              <a:rPr lang="en-US" dirty="0" smtClean="0"/>
              <a:t> </a:t>
            </a:r>
            <a:r>
              <a:rPr lang="en-US" dirty="0" err="1" smtClean="0"/>
              <a:t>বালিকা</a:t>
            </a:r>
            <a:r>
              <a:rPr lang="en-US" dirty="0" smtClean="0"/>
              <a:t> </a:t>
            </a:r>
            <a:r>
              <a:rPr lang="en-US" dirty="0" err="1" smtClean="0"/>
              <a:t>উচ্চ</a:t>
            </a:r>
            <a:r>
              <a:rPr lang="en-US" dirty="0" smtClean="0"/>
              <a:t>  </a:t>
            </a:r>
            <a:r>
              <a:rPr lang="en-US" dirty="0" err="1" smtClean="0"/>
              <a:t>বিদ্যালয়</a:t>
            </a:r>
            <a:r>
              <a:rPr lang="en-US" dirty="0" smtClean="0"/>
              <a:t>, </a:t>
            </a:r>
            <a:r>
              <a:rPr lang="en-US" dirty="0" err="1" smtClean="0"/>
              <a:t>গফরগাঁও</a:t>
            </a:r>
            <a:r>
              <a:rPr lang="en-US" dirty="0" smtClean="0"/>
              <a:t>, </a:t>
            </a:r>
            <a:r>
              <a:rPr lang="en-US" dirty="0" err="1" smtClean="0"/>
              <a:t>ময়মনসিংহ</a:t>
            </a:r>
            <a:endParaRPr lang="en-US" dirty="0"/>
          </a:p>
        </p:txBody>
      </p:sp>
      <p:pic>
        <p:nvPicPr>
          <p:cNvPr id="6" name="Picture 4" descr="2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5309" y="1826490"/>
            <a:ext cx="57150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0643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-0.25 0.0  E" pathEditMode="relative" ptsTypes="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</p:spPr>
        <p:txBody>
          <a:bodyPr/>
          <a:lstStyle>
            <a:lvl1pPr>
              <a:defRPr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defRPr>
            </a:lvl1pPr>
          </a:lstStyle>
          <a:p>
            <a:pPr algn="ctr"/>
            <a:fld id="{77AF4CB6-973D-49D1-A4FA-569FFE8EA006}" type="datetimeFigureOut">
              <a:rPr lang="en-US" sz="1400" smtClean="0"/>
              <a:pPr algn="ctr"/>
              <a:t>10/11/2019</a:t>
            </a:fld>
            <a:endParaRPr lang="en-US" sz="1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49" y="6356351"/>
            <a:ext cx="5453199" cy="365125"/>
          </a:xfrm>
        </p:spPr>
        <p:txBody>
          <a:bodyPr/>
          <a:lstStyle>
            <a:lvl1pPr>
              <a:defRPr sz="140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defRPr>
            </a:lvl1pPr>
          </a:lstStyle>
          <a:p>
            <a:r>
              <a:rPr lang="en-US" dirty="0" err="1" smtClean="0"/>
              <a:t>মো</a:t>
            </a:r>
            <a:r>
              <a:rPr lang="en-US" dirty="0" smtClean="0"/>
              <a:t>. </a:t>
            </a:r>
            <a:r>
              <a:rPr lang="en-US" dirty="0" err="1" smtClean="0"/>
              <a:t>নূরুজ্জামান</a:t>
            </a:r>
            <a:r>
              <a:rPr lang="en-US" dirty="0" smtClean="0"/>
              <a:t>, </a:t>
            </a:r>
            <a:r>
              <a:rPr lang="en-US" dirty="0" err="1" smtClean="0"/>
              <a:t>সহকারি</a:t>
            </a:r>
            <a:r>
              <a:rPr lang="en-US" dirty="0" smtClean="0"/>
              <a:t> </a:t>
            </a:r>
            <a:r>
              <a:rPr lang="en-US" dirty="0" err="1" smtClean="0"/>
              <a:t>শিক্ষক</a:t>
            </a:r>
            <a:r>
              <a:rPr lang="en-US" dirty="0" smtClean="0"/>
              <a:t>, </a:t>
            </a:r>
            <a:r>
              <a:rPr lang="en-US" dirty="0" err="1" smtClean="0"/>
              <a:t>খায়রুল্লাহ</a:t>
            </a:r>
            <a:r>
              <a:rPr lang="en-US" dirty="0" smtClean="0"/>
              <a:t> </a:t>
            </a:r>
            <a:r>
              <a:rPr lang="en-US" dirty="0" err="1" smtClean="0"/>
              <a:t>সরকারি</a:t>
            </a:r>
            <a:r>
              <a:rPr lang="en-US" dirty="0" smtClean="0"/>
              <a:t> </a:t>
            </a:r>
            <a:r>
              <a:rPr lang="en-US" dirty="0" err="1" smtClean="0"/>
              <a:t>বালিকা</a:t>
            </a:r>
            <a:r>
              <a:rPr lang="en-US" dirty="0" smtClean="0"/>
              <a:t> </a:t>
            </a:r>
            <a:r>
              <a:rPr lang="en-US" dirty="0" err="1" smtClean="0"/>
              <a:t>উচ্চ</a:t>
            </a:r>
            <a:r>
              <a:rPr lang="en-US" dirty="0" smtClean="0"/>
              <a:t>  </a:t>
            </a:r>
            <a:r>
              <a:rPr lang="en-US" dirty="0" err="1" smtClean="0"/>
              <a:t>বিদ্যালয়</a:t>
            </a:r>
            <a:r>
              <a:rPr lang="en-US" dirty="0" smtClean="0"/>
              <a:t>, </a:t>
            </a:r>
            <a:r>
              <a:rPr lang="en-US" dirty="0" err="1" smtClean="0"/>
              <a:t>গফরগাঁও</a:t>
            </a:r>
            <a:r>
              <a:rPr lang="en-US" dirty="0" smtClean="0"/>
              <a:t>, </a:t>
            </a:r>
            <a:r>
              <a:rPr lang="en-US" dirty="0" err="1" smtClean="0"/>
              <a:t>ময়মনসিংহ</a:t>
            </a:r>
            <a:endParaRPr lang="en-US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743200" y="5105400"/>
            <a:ext cx="4724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bn-BD" altLang="en-US" sz="3600">
                <a:solidFill>
                  <a:srgbClr val="FF33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বাস টপোলজি</a:t>
            </a:r>
          </a:p>
        </p:txBody>
      </p:sp>
      <p:pic>
        <p:nvPicPr>
          <p:cNvPr id="7" name="Picture 6" descr="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524000"/>
            <a:ext cx="6494463" cy="2540000"/>
          </a:xfrm>
          <a:prstGeom prst="rect">
            <a:avLst/>
          </a:prstGeom>
          <a:blipFill dpi="0" rotWithShape="1">
            <a:blip r:embed="rId3">
              <a:alphaModFix amt="80000"/>
            </a:blip>
            <a:srcRect/>
            <a:tile tx="0" ty="0" sx="100000" sy="100000" flip="none" algn="tl"/>
          </a:blipFill>
          <a:ln w="9525">
            <a:solidFill>
              <a:srgbClr val="1D7D34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41754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</p:spPr>
        <p:txBody>
          <a:bodyPr/>
          <a:lstStyle>
            <a:lvl1pPr>
              <a:defRPr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defRPr>
            </a:lvl1pPr>
          </a:lstStyle>
          <a:p>
            <a:pPr algn="ctr"/>
            <a:fld id="{77AF4CB6-973D-49D1-A4FA-569FFE8EA006}" type="datetimeFigureOut">
              <a:rPr lang="en-US" sz="1400" smtClean="0"/>
              <a:pPr algn="ctr"/>
              <a:t>10/11/2019</a:t>
            </a:fld>
            <a:endParaRPr lang="en-US" sz="1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49" y="6356351"/>
            <a:ext cx="5453199" cy="365125"/>
          </a:xfrm>
        </p:spPr>
        <p:txBody>
          <a:bodyPr/>
          <a:lstStyle>
            <a:lvl1pPr>
              <a:defRPr sz="140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defRPr>
            </a:lvl1pPr>
          </a:lstStyle>
          <a:p>
            <a:r>
              <a:rPr lang="en-US" dirty="0" err="1" smtClean="0"/>
              <a:t>মো</a:t>
            </a:r>
            <a:r>
              <a:rPr lang="en-US" dirty="0" smtClean="0"/>
              <a:t>. </a:t>
            </a:r>
            <a:r>
              <a:rPr lang="en-US" dirty="0" err="1" smtClean="0"/>
              <a:t>নূরুজ্জামান</a:t>
            </a:r>
            <a:r>
              <a:rPr lang="en-US" dirty="0" smtClean="0"/>
              <a:t>, </a:t>
            </a:r>
            <a:r>
              <a:rPr lang="en-US" dirty="0" err="1" smtClean="0"/>
              <a:t>সহকারি</a:t>
            </a:r>
            <a:r>
              <a:rPr lang="en-US" dirty="0" smtClean="0"/>
              <a:t> </a:t>
            </a:r>
            <a:r>
              <a:rPr lang="en-US" dirty="0" err="1" smtClean="0"/>
              <a:t>শিক্ষক</a:t>
            </a:r>
            <a:r>
              <a:rPr lang="en-US" dirty="0" smtClean="0"/>
              <a:t>, </a:t>
            </a:r>
            <a:r>
              <a:rPr lang="en-US" dirty="0" err="1" smtClean="0"/>
              <a:t>খায়রুল্লাহ</a:t>
            </a:r>
            <a:r>
              <a:rPr lang="en-US" dirty="0" smtClean="0"/>
              <a:t> </a:t>
            </a:r>
            <a:r>
              <a:rPr lang="en-US" dirty="0" err="1" smtClean="0"/>
              <a:t>সরকারি</a:t>
            </a:r>
            <a:r>
              <a:rPr lang="en-US" dirty="0" smtClean="0"/>
              <a:t> </a:t>
            </a:r>
            <a:r>
              <a:rPr lang="en-US" dirty="0" err="1" smtClean="0"/>
              <a:t>বালিকা</a:t>
            </a:r>
            <a:r>
              <a:rPr lang="en-US" dirty="0" smtClean="0"/>
              <a:t> </a:t>
            </a:r>
            <a:r>
              <a:rPr lang="en-US" dirty="0" err="1" smtClean="0"/>
              <a:t>উচ্চ</a:t>
            </a:r>
            <a:r>
              <a:rPr lang="en-US" dirty="0" smtClean="0"/>
              <a:t>  </a:t>
            </a:r>
            <a:r>
              <a:rPr lang="en-US" dirty="0" err="1" smtClean="0"/>
              <a:t>বিদ্যালয়</a:t>
            </a:r>
            <a:r>
              <a:rPr lang="en-US" dirty="0" smtClean="0"/>
              <a:t>, </a:t>
            </a:r>
            <a:r>
              <a:rPr lang="en-US" dirty="0" err="1" smtClean="0"/>
              <a:t>গফরগাঁও</a:t>
            </a:r>
            <a:r>
              <a:rPr lang="en-US" dirty="0" smtClean="0"/>
              <a:t>, </a:t>
            </a:r>
            <a:r>
              <a:rPr lang="en-US" dirty="0" err="1" smtClean="0"/>
              <a:t>ময়মনসিংহ</a:t>
            </a:r>
            <a:endParaRPr lang="en-US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 eaLnBrk="1" hangingPunct="1"/>
            <a:r>
              <a:rPr lang="bn-BD" altLang="en-US" dirty="0" smtClean="0">
                <a:solidFill>
                  <a:schemeClr val="accent1"/>
                </a:solidFill>
                <a:cs typeface="NikoshBAN" panose="02000000000000000000" pitchFamily="2" charset="0"/>
              </a:rPr>
              <a:t>বাস টপোলজির সুবিধা ও অসুবিধাসমূহঃ</a:t>
            </a:r>
          </a:p>
        </p:txBody>
      </p:sp>
      <p:graphicFrame>
        <p:nvGraphicFramePr>
          <p:cNvPr id="7" name="Group 3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0859291"/>
              </p:ext>
            </p:extLst>
          </p:nvPr>
        </p:nvGraphicFramePr>
        <p:xfrm>
          <a:off x="457200" y="1600200"/>
          <a:ext cx="8229600" cy="4643582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520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bn-BD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NikoshBAN" pitchFamily="2" charset="0"/>
                          <a:ea typeface="Mangal" pitchFamily="18" charset="0"/>
                          <a:cs typeface="NikoshBAN" pitchFamily="2" charset="0"/>
                        </a:rPr>
                        <a:t>সুবিধা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bn-BD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NikoshBAN" pitchFamily="2" charset="0"/>
                          <a:ea typeface="Mangal" pitchFamily="18" charset="0"/>
                          <a:cs typeface="NikoshBAN" pitchFamily="2" charset="0"/>
                        </a:rPr>
                        <a:t>অসুবিধা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152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Char char="q"/>
                        <a:tabLst/>
                      </a:pPr>
                      <a:r>
                        <a:rPr kumimoji="0" lang="bn-BD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NikoshBAN" pitchFamily="2" charset="0"/>
                          <a:ea typeface="Mangal" pitchFamily="18" charset="0"/>
                          <a:cs typeface="NikoshBAN" pitchFamily="2" charset="0"/>
                        </a:rPr>
                        <a:t>কোন কম্পিঊটার নষ্ট হয়ে গেলেও নেটওয়ার্কের বাকী কপম্পিউটারের কাজের ব্যাঘাট ঘটে না।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Char char="q"/>
                        <a:tabLst/>
                      </a:pPr>
                      <a:r>
                        <a:rPr kumimoji="0" lang="bn-BD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NikoshBAN" pitchFamily="2" charset="0"/>
                          <a:ea typeface="Mangal" pitchFamily="18" charset="0"/>
                          <a:cs typeface="NikoshBAN" pitchFamily="2" charset="0"/>
                        </a:rPr>
                        <a:t>নেটওয়ার্কের  ব্যাকবোন বা বাস সহজে সমপ্রসারন করা যায়া এবং বাস সমপ্রসারনের জন্য রিপিটার ব্যবহার করা হয়।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Char char="q"/>
                        <a:tabLst/>
                      </a:pPr>
                      <a:r>
                        <a:rPr kumimoji="0" lang="bn-BD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NikoshBAN" pitchFamily="2" charset="0"/>
                          <a:ea typeface="Mangal" pitchFamily="18" charset="0"/>
                          <a:cs typeface="NikoshBAN" pitchFamily="2" charset="0"/>
                        </a:rPr>
                        <a:t>রিপিটার সিগনালের মান এবং লম্বা দুরত্ব অতিক্রমের সামর্থ বাড়িয়ে দেয়।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Char char="q"/>
                        <a:tabLst/>
                      </a:pPr>
                      <a:r>
                        <a:rPr kumimoji="0" lang="bn-BD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NikoshBAN" pitchFamily="2" charset="0"/>
                          <a:ea typeface="Mangal" pitchFamily="18" charset="0"/>
                          <a:cs typeface="NikoshBAN" pitchFamily="2" charset="0"/>
                        </a:rPr>
                        <a:t>কেন্দ্রীয় নেটওয়ার্কে কম্পিউটার সংখা বেশি হলে প্রচন্ড ট্রাফিক হয় ডেটা ট্রান্সমিশন বিগ্নিত হয়।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Char char="q"/>
                        <a:tabLst/>
                      </a:pPr>
                      <a:r>
                        <a:rPr kumimoji="0" lang="bn-BD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NikoshBAN" pitchFamily="2" charset="0"/>
                          <a:ea typeface="Mangal" pitchFamily="18" charset="0"/>
                          <a:cs typeface="NikoshBAN" pitchFamily="2" charset="0"/>
                        </a:rPr>
                        <a:t>ট্রান্সমিশনের জন্য কোন সমন্বয়ের ব্যবস্থা নাই। কম্পিউটার যে কোন সময় ডেটা ট্রান্সফার করতে পারে ফলে প্রচুর ব্যান্ডউইথ নস্ট হয়।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Char char="q"/>
                        <a:tabLst/>
                      </a:pPr>
                      <a:r>
                        <a:rPr kumimoji="0" lang="bn-BD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NikoshBAN" pitchFamily="2" charset="0"/>
                          <a:ea typeface="Mangal" pitchFamily="18" charset="0"/>
                          <a:cs typeface="NikoshBAN" pitchFamily="2" charset="0"/>
                        </a:rPr>
                        <a:t>নেটওয়ার্কের একটি মাত্র স্থানের ত্রুটি বা ব্রেক পুরু নেটওয়ার্ক অচল করে দেয়।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351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</p:spPr>
        <p:txBody>
          <a:bodyPr/>
          <a:lstStyle>
            <a:lvl1pPr>
              <a:defRPr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defRPr>
            </a:lvl1pPr>
          </a:lstStyle>
          <a:p>
            <a:pPr algn="ctr"/>
            <a:fld id="{77AF4CB6-973D-49D1-A4FA-569FFE8EA006}" type="datetimeFigureOut">
              <a:rPr lang="en-US" sz="1400" smtClean="0"/>
              <a:pPr algn="ctr"/>
              <a:t>10/11/2019</a:t>
            </a:fld>
            <a:endParaRPr lang="en-US" sz="1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49" y="6356351"/>
            <a:ext cx="5453199" cy="365125"/>
          </a:xfrm>
        </p:spPr>
        <p:txBody>
          <a:bodyPr/>
          <a:lstStyle>
            <a:lvl1pPr>
              <a:defRPr sz="140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defRPr>
            </a:lvl1pPr>
          </a:lstStyle>
          <a:p>
            <a:r>
              <a:rPr lang="en-US" dirty="0" err="1" smtClean="0"/>
              <a:t>মো</a:t>
            </a:r>
            <a:r>
              <a:rPr lang="en-US" dirty="0" smtClean="0"/>
              <a:t>. </a:t>
            </a:r>
            <a:r>
              <a:rPr lang="en-US" dirty="0" err="1" smtClean="0"/>
              <a:t>নূরুজ্জামান</a:t>
            </a:r>
            <a:r>
              <a:rPr lang="en-US" dirty="0" smtClean="0"/>
              <a:t>, </a:t>
            </a:r>
            <a:r>
              <a:rPr lang="en-US" dirty="0" err="1" smtClean="0"/>
              <a:t>সহকারি</a:t>
            </a:r>
            <a:r>
              <a:rPr lang="en-US" dirty="0" smtClean="0"/>
              <a:t> </a:t>
            </a:r>
            <a:r>
              <a:rPr lang="en-US" dirty="0" err="1" smtClean="0"/>
              <a:t>শিক্ষক</a:t>
            </a:r>
            <a:r>
              <a:rPr lang="en-US" dirty="0" smtClean="0"/>
              <a:t>, </a:t>
            </a:r>
            <a:r>
              <a:rPr lang="en-US" dirty="0" err="1" smtClean="0"/>
              <a:t>খায়রুল্লাহ</a:t>
            </a:r>
            <a:r>
              <a:rPr lang="en-US" dirty="0" smtClean="0"/>
              <a:t> </a:t>
            </a:r>
            <a:r>
              <a:rPr lang="en-US" dirty="0" err="1" smtClean="0"/>
              <a:t>সরকারি</a:t>
            </a:r>
            <a:r>
              <a:rPr lang="en-US" dirty="0" smtClean="0"/>
              <a:t> </a:t>
            </a:r>
            <a:r>
              <a:rPr lang="en-US" dirty="0" err="1" smtClean="0"/>
              <a:t>বালিকা</a:t>
            </a:r>
            <a:r>
              <a:rPr lang="en-US" dirty="0" smtClean="0"/>
              <a:t> </a:t>
            </a:r>
            <a:r>
              <a:rPr lang="en-US" dirty="0" err="1" smtClean="0"/>
              <a:t>উচ্চ</a:t>
            </a:r>
            <a:r>
              <a:rPr lang="en-US" dirty="0" smtClean="0"/>
              <a:t>  </a:t>
            </a:r>
            <a:r>
              <a:rPr lang="en-US" dirty="0" err="1" smtClean="0"/>
              <a:t>বিদ্যালয়</a:t>
            </a:r>
            <a:r>
              <a:rPr lang="en-US" dirty="0" smtClean="0"/>
              <a:t>, </a:t>
            </a:r>
            <a:r>
              <a:rPr lang="en-US" dirty="0" err="1" smtClean="0"/>
              <a:t>গফরগাঁও</a:t>
            </a:r>
            <a:r>
              <a:rPr lang="en-US" dirty="0" smtClean="0"/>
              <a:t>, </a:t>
            </a:r>
            <a:r>
              <a:rPr lang="en-US" dirty="0" err="1" smtClean="0"/>
              <a:t>ময়মনসিংহ</a:t>
            </a:r>
            <a:endParaRPr lang="en-US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200400" y="5181600"/>
            <a:ext cx="3657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bn-BD" altLang="en-US" sz="4400">
                <a:latin typeface="NikoshBAN" panose="02000000000000000000" pitchFamily="2" charset="0"/>
                <a:cs typeface="NikoshBAN" panose="02000000000000000000" pitchFamily="2" charset="0"/>
              </a:rPr>
              <a:t>মেশ টপোলজি</a:t>
            </a:r>
          </a:p>
        </p:txBody>
      </p:sp>
      <p:pic>
        <p:nvPicPr>
          <p:cNvPr id="7" name="Picture 5" descr="m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77796"/>
            <a:ext cx="3863109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 descr="mmm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4419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5798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</p:spPr>
        <p:txBody>
          <a:bodyPr/>
          <a:lstStyle>
            <a:lvl1pPr>
              <a:defRPr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defRPr>
            </a:lvl1pPr>
          </a:lstStyle>
          <a:p>
            <a:pPr algn="ctr"/>
            <a:fld id="{77AF4CB6-973D-49D1-A4FA-569FFE8EA006}" type="datetimeFigureOut">
              <a:rPr lang="en-US" sz="1400" smtClean="0"/>
              <a:pPr algn="ctr"/>
              <a:t>10/11/2019</a:t>
            </a:fld>
            <a:endParaRPr lang="en-US" sz="1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49" y="6356351"/>
            <a:ext cx="5453199" cy="365125"/>
          </a:xfrm>
        </p:spPr>
        <p:txBody>
          <a:bodyPr/>
          <a:lstStyle>
            <a:lvl1pPr>
              <a:defRPr sz="140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defRPr>
            </a:lvl1pPr>
          </a:lstStyle>
          <a:p>
            <a:r>
              <a:rPr lang="en-US" dirty="0" err="1" smtClean="0"/>
              <a:t>মো</a:t>
            </a:r>
            <a:r>
              <a:rPr lang="en-US" dirty="0" smtClean="0"/>
              <a:t>. </a:t>
            </a:r>
            <a:r>
              <a:rPr lang="en-US" dirty="0" err="1" smtClean="0"/>
              <a:t>নূরুজ্জামান</a:t>
            </a:r>
            <a:r>
              <a:rPr lang="en-US" dirty="0" smtClean="0"/>
              <a:t>, </a:t>
            </a:r>
            <a:r>
              <a:rPr lang="en-US" dirty="0" err="1" smtClean="0"/>
              <a:t>সহকারি</a:t>
            </a:r>
            <a:r>
              <a:rPr lang="en-US" dirty="0" smtClean="0"/>
              <a:t> </a:t>
            </a:r>
            <a:r>
              <a:rPr lang="en-US" dirty="0" err="1" smtClean="0"/>
              <a:t>শিক্ষক</a:t>
            </a:r>
            <a:r>
              <a:rPr lang="en-US" dirty="0" smtClean="0"/>
              <a:t>, </a:t>
            </a:r>
            <a:r>
              <a:rPr lang="en-US" dirty="0" err="1" smtClean="0"/>
              <a:t>খায়রুল্লাহ</a:t>
            </a:r>
            <a:r>
              <a:rPr lang="en-US" dirty="0" smtClean="0"/>
              <a:t> </a:t>
            </a:r>
            <a:r>
              <a:rPr lang="en-US" dirty="0" err="1" smtClean="0"/>
              <a:t>সরকারি</a:t>
            </a:r>
            <a:r>
              <a:rPr lang="en-US" dirty="0" smtClean="0"/>
              <a:t> </a:t>
            </a:r>
            <a:r>
              <a:rPr lang="en-US" dirty="0" err="1" smtClean="0"/>
              <a:t>বালিকা</a:t>
            </a:r>
            <a:r>
              <a:rPr lang="en-US" dirty="0" smtClean="0"/>
              <a:t> </a:t>
            </a:r>
            <a:r>
              <a:rPr lang="en-US" dirty="0" err="1" smtClean="0"/>
              <a:t>উচ্চ</a:t>
            </a:r>
            <a:r>
              <a:rPr lang="en-US" dirty="0" smtClean="0"/>
              <a:t>  </a:t>
            </a:r>
            <a:r>
              <a:rPr lang="en-US" dirty="0" err="1" smtClean="0"/>
              <a:t>বিদ্যালয়</a:t>
            </a:r>
            <a:r>
              <a:rPr lang="en-US" dirty="0" smtClean="0"/>
              <a:t>, </a:t>
            </a:r>
            <a:r>
              <a:rPr lang="en-US" dirty="0" err="1" smtClean="0"/>
              <a:t>গফরগাঁও</a:t>
            </a:r>
            <a:r>
              <a:rPr lang="en-US" dirty="0" smtClean="0"/>
              <a:t>, </a:t>
            </a:r>
            <a:r>
              <a:rPr lang="en-US" dirty="0" err="1" smtClean="0"/>
              <a:t>ময়মনসিংহ</a:t>
            </a:r>
            <a:endParaRPr lang="en-US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57200" y="115454"/>
            <a:ext cx="7315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bn-BD" altLang="en-US" sz="3600" dirty="0" smtClean="0">
                <a:solidFill>
                  <a:schemeClr val="accent1"/>
                </a:solidFill>
                <a:cs typeface="NikoshBAN" panose="02000000000000000000" pitchFamily="2" charset="0"/>
              </a:rPr>
              <a:t>মেশ  টপোলজির সুবিধা ও অসুবিধাসমূহঃ</a:t>
            </a:r>
            <a:endParaRPr lang="bn-BD" altLang="en-US" sz="3600" dirty="0" smtClean="0">
              <a:solidFill>
                <a:schemeClr val="accent1"/>
              </a:solidFill>
              <a:cs typeface="NikoshBAN" panose="02000000000000000000" pitchFamily="2" charset="0"/>
            </a:endParaRPr>
          </a:p>
        </p:txBody>
      </p:sp>
      <p:graphicFrame>
        <p:nvGraphicFramePr>
          <p:cNvPr id="7" name="Group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2586588"/>
              </p:ext>
            </p:extLst>
          </p:nvPr>
        </p:nvGraphicFramePr>
        <p:xfrm>
          <a:off x="457200" y="1137804"/>
          <a:ext cx="8229600" cy="5194300"/>
        </p:xfrm>
        <a:graphic>
          <a:graphicData uri="http://schemas.openxmlformats.org/drawingml/2006/table">
            <a:tbl>
              <a:tblPr/>
              <a:tblGrid>
                <a:gridCol w="457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91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bn-BD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NikoshBAN" pitchFamily="2" charset="0"/>
                          <a:ea typeface="Mangal" pitchFamily="18" charset="0"/>
                          <a:cs typeface="NikoshBAN" pitchFamily="2" charset="0"/>
                        </a:rPr>
                        <a:t>সুবিধা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bn-BD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NikoshBAN" pitchFamily="2" charset="0"/>
                          <a:ea typeface="Mangal" pitchFamily="18" charset="0"/>
                          <a:cs typeface="NikoshBAN" pitchFamily="2" charset="0"/>
                        </a:rPr>
                        <a:t>অসুবিধা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15130">
                <a:tc>
                  <a:txBody>
                    <a:bodyPr/>
                    <a:lstStyle/>
                    <a:p>
                      <a:pPr marL="457200" marR="0" lvl="0" indent="-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Char char="q"/>
                        <a:tabLst/>
                      </a:pPr>
                      <a:r>
                        <a:rPr kumimoji="0" lang="bn-B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NikoshBAN" pitchFamily="2" charset="0"/>
                          <a:ea typeface="Mangal" pitchFamily="18" charset="0"/>
                          <a:cs typeface="NikoshBAN" pitchFamily="2" charset="0"/>
                        </a:rPr>
                        <a:t>যে কোন দুটি নোডের মধ্যে অত্যন্ত দ্রুত গতিতে সংকেত আদান-প্রদান করতে পারে।</a:t>
                      </a:r>
                    </a:p>
                    <a:p>
                      <a:pPr marL="457200" marR="0" lvl="0" indent="-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Char char="q"/>
                        <a:tabLst/>
                      </a:pPr>
                      <a:r>
                        <a:rPr kumimoji="0" lang="bn-B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NikoshBAN" pitchFamily="2" charset="0"/>
                          <a:ea typeface="Mangal" pitchFamily="18" charset="0"/>
                          <a:cs typeface="NikoshBAN" pitchFamily="2" charset="0"/>
                        </a:rPr>
                        <a:t>কোন কম্পিঊটার বা সংযোগ নষ্ট হয়ে গেলেও নেটওয়ার্কের বাকী কপম্পিউটারের কাজের ব্যাঘাত ঘটে না।</a:t>
                      </a:r>
                    </a:p>
                    <a:p>
                      <a:pPr marL="457200" marR="0" lvl="0" indent="-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Char char="q"/>
                        <a:tabLst/>
                      </a:pPr>
                      <a:r>
                        <a:rPr kumimoji="0" lang="bn-B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NikoshBAN" pitchFamily="2" charset="0"/>
                          <a:ea typeface="Mangal" pitchFamily="18" charset="0"/>
                          <a:cs typeface="NikoshBAN" pitchFamily="2" charset="0"/>
                        </a:rPr>
                        <a:t>নেটওয়ার্কের সমস্যা সহজে সমাধান করা যায়।</a:t>
                      </a:r>
                    </a:p>
                    <a:p>
                      <a:pPr marL="457200" marR="0" lvl="0" indent="-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Char char="q"/>
                        <a:tabLst/>
                      </a:pPr>
                      <a:r>
                        <a:rPr kumimoji="0" lang="bn-B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NikoshBAN" pitchFamily="2" charset="0"/>
                          <a:ea typeface="Mangal" pitchFamily="18" charset="0"/>
                          <a:cs typeface="NikoshBAN" pitchFamily="2" charset="0"/>
                        </a:rPr>
                        <a:t>অবকাঠামো অনেক শক্তিশালী।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Char char="q"/>
                        <a:tabLst/>
                      </a:pPr>
                      <a:r>
                        <a:rPr kumimoji="0" lang="bn-B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NikoshBAN" pitchFamily="2" charset="0"/>
                          <a:ea typeface="Mangal" pitchFamily="18" charset="0"/>
                          <a:cs typeface="NikoshBAN" pitchFamily="2" charset="0"/>
                        </a:rPr>
                        <a:t>কেন্দ্রীয় নেটওয়ার্ক ইনস্টলেশন ও কনফিগারেশন বেশ জটিল।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bn-BD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NikoshBAN" pitchFamily="2" charset="0"/>
                        <a:ea typeface="Mangal" pitchFamily="18" charset="0"/>
                        <a:cs typeface="NikoshBAN" pitchFamily="2" charset="0"/>
                      </a:endParaRPr>
                    </a:p>
                    <a:p>
                      <a:pPr marL="457200" marR="0" lvl="0" indent="-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Char char="q"/>
                        <a:tabLst/>
                      </a:pPr>
                      <a:r>
                        <a:rPr kumimoji="0" lang="bn-B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NikoshBAN" pitchFamily="2" charset="0"/>
                          <a:ea typeface="Mangal" pitchFamily="18" charset="0"/>
                          <a:cs typeface="NikoshBAN" pitchFamily="2" charset="0"/>
                        </a:rPr>
                        <a:t>সংযোগ লাইন গুলি দীর্ঘ হওয়ায় খরচ বেশী হয়।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8331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</p:spPr>
        <p:txBody>
          <a:bodyPr/>
          <a:lstStyle>
            <a:lvl1pPr>
              <a:defRPr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defRPr>
            </a:lvl1pPr>
          </a:lstStyle>
          <a:p>
            <a:pPr algn="ctr"/>
            <a:fld id="{77AF4CB6-973D-49D1-A4FA-569FFE8EA006}" type="datetimeFigureOut">
              <a:rPr lang="en-US" sz="1400" smtClean="0"/>
              <a:pPr algn="ctr"/>
              <a:t>10/11/2019</a:t>
            </a:fld>
            <a:endParaRPr lang="en-US" sz="1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49" y="6356351"/>
            <a:ext cx="5453199" cy="365125"/>
          </a:xfrm>
        </p:spPr>
        <p:txBody>
          <a:bodyPr/>
          <a:lstStyle>
            <a:lvl1pPr>
              <a:defRPr sz="140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defRPr>
            </a:lvl1pPr>
          </a:lstStyle>
          <a:p>
            <a:r>
              <a:rPr lang="en-US" dirty="0" err="1" smtClean="0"/>
              <a:t>মো</a:t>
            </a:r>
            <a:r>
              <a:rPr lang="en-US" dirty="0" smtClean="0"/>
              <a:t>. </a:t>
            </a:r>
            <a:r>
              <a:rPr lang="en-US" dirty="0" err="1" smtClean="0"/>
              <a:t>নূরুজ্জামান</a:t>
            </a:r>
            <a:r>
              <a:rPr lang="en-US" dirty="0" smtClean="0"/>
              <a:t>, </a:t>
            </a:r>
            <a:r>
              <a:rPr lang="en-US" dirty="0" err="1" smtClean="0"/>
              <a:t>সহকারি</a:t>
            </a:r>
            <a:r>
              <a:rPr lang="en-US" dirty="0" smtClean="0"/>
              <a:t> </a:t>
            </a:r>
            <a:r>
              <a:rPr lang="en-US" dirty="0" err="1" smtClean="0"/>
              <a:t>শিক্ষক</a:t>
            </a:r>
            <a:r>
              <a:rPr lang="en-US" dirty="0" smtClean="0"/>
              <a:t>, </a:t>
            </a:r>
            <a:r>
              <a:rPr lang="en-US" dirty="0" err="1" smtClean="0"/>
              <a:t>খায়রুল্লাহ</a:t>
            </a:r>
            <a:r>
              <a:rPr lang="en-US" dirty="0" smtClean="0"/>
              <a:t> </a:t>
            </a:r>
            <a:r>
              <a:rPr lang="en-US" dirty="0" err="1" smtClean="0"/>
              <a:t>সরকারি</a:t>
            </a:r>
            <a:r>
              <a:rPr lang="en-US" dirty="0" smtClean="0"/>
              <a:t> </a:t>
            </a:r>
            <a:r>
              <a:rPr lang="en-US" dirty="0" err="1" smtClean="0"/>
              <a:t>বালিকা</a:t>
            </a:r>
            <a:r>
              <a:rPr lang="en-US" dirty="0" smtClean="0"/>
              <a:t> </a:t>
            </a:r>
            <a:r>
              <a:rPr lang="en-US" dirty="0" err="1" smtClean="0"/>
              <a:t>উচ্চ</a:t>
            </a:r>
            <a:r>
              <a:rPr lang="en-US" dirty="0" smtClean="0"/>
              <a:t>  </a:t>
            </a:r>
            <a:r>
              <a:rPr lang="en-US" dirty="0" err="1" smtClean="0"/>
              <a:t>বিদ্যালয়</a:t>
            </a:r>
            <a:r>
              <a:rPr lang="en-US" dirty="0" smtClean="0"/>
              <a:t>, </a:t>
            </a:r>
            <a:r>
              <a:rPr lang="en-US" dirty="0" err="1" smtClean="0"/>
              <a:t>গফরগাঁও</a:t>
            </a:r>
            <a:r>
              <a:rPr lang="en-US" dirty="0" smtClean="0"/>
              <a:t>, </a:t>
            </a:r>
            <a:r>
              <a:rPr lang="en-US" dirty="0" err="1" smtClean="0"/>
              <a:t>ময়মনসিংহ</a:t>
            </a:r>
            <a:endParaRPr lang="en-US" dirty="0"/>
          </a:p>
        </p:txBody>
      </p:sp>
      <p:pic>
        <p:nvPicPr>
          <p:cNvPr id="6" name="Picture 3" descr="tree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872" y="166254"/>
            <a:ext cx="6991350" cy="6190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 descr="tree100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242454"/>
            <a:ext cx="1752600" cy="6113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7447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</p:spPr>
        <p:txBody>
          <a:bodyPr/>
          <a:lstStyle>
            <a:lvl1pPr>
              <a:defRPr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defRPr>
            </a:lvl1pPr>
          </a:lstStyle>
          <a:p>
            <a:pPr algn="ctr"/>
            <a:fld id="{77AF4CB6-973D-49D1-A4FA-569FFE8EA006}" type="datetimeFigureOut">
              <a:rPr lang="en-US" sz="1400" smtClean="0"/>
              <a:pPr algn="ctr"/>
              <a:t>10/11/2019</a:t>
            </a:fld>
            <a:endParaRPr lang="en-US" sz="1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49" y="6356351"/>
            <a:ext cx="5453199" cy="365125"/>
          </a:xfrm>
        </p:spPr>
        <p:txBody>
          <a:bodyPr/>
          <a:lstStyle>
            <a:lvl1pPr>
              <a:defRPr sz="140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defRPr>
            </a:lvl1pPr>
          </a:lstStyle>
          <a:p>
            <a:r>
              <a:rPr lang="en-US" dirty="0" err="1" smtClean="0"/>
              <a:t>মো</a:t>
            </a:r>
            <a:r>
              <a:rPr lang="en-US" dirty="0" smtClean="0"/>
              <a:t>. </a:t>
            </a:r>
            <a:r>
              <a:rPr lang="en-US" dirty="0" err="1" smtClean="0"/>
              <a:t>নূরুজ্জামান</a:t>
            </a:r>
            <a:r>
              <a:rPr lang="en-US" dirty="0" smtClean="0"/>
              <a:t>, </a:t>
            </a:r>
            <a:r>
              <a:rPr lang="en-US" dirty="0" err="1" smtClean="0"/>
              <a:t>সহকারি</a:t>
            </a:r>
            <a:r>
              <a:rPr lang="en-US" dirty="0" smtClean="0"/>
              <a:t> </a:t>
            </a:r>
            <a:r>
              <a:rPr lang="en-US" dirty="0" err="1" smtClean="0"/>
              <a:t>শিক্ষক</a:t>
            </a:r>
            <a:r>
              <a:rPr lang="en-US" dirty="0" smtClean="0"/>
              <a:t>, </a:t>
            </a:r>
            <a:r>
              <a:rPr lang="en-US" dirty="0" err="1" smtClean="0"/>
              <a:t>খায়রুল্লাহ</a:t>
            </a:r>
            <a:r>
              <a:rPr lang="en-US" dirty="0" smtClean="0"/>
              <a:t> </a:t>
            </a:r>
            <a:r>
              <a:rPr lang="en-US" dirty="0" err="1" smtClean="0"/>
              <a:t>সরকারি</a:t>
            </a:r>
            <a:r>
              <a:rPr lang="en-US" dirty="0" smtClean="0"/>
              <a:t> </a:t>
            </a:r>
            <a:r>
              <a:rPr lang="en-US" dirty="0" err="1" smtClean="0"/>
              <a:t>বালিকা</a:t>
            </a:r>
            <a:r>
              <a:rPr lang="en-US" dirty="0" smtClean="0"/>
              <a:t> </a:t>
            </a:r>
            <a:r>
              <a:rPr lang="en-US" dirty="0" err="1" smtClean="0"/>
              <a:t>উচ্চ</a:t>
            </a:r>
            <a:r>
              <a:rPr lang="en-US" dirty="0" smtClean="0"/>
              <a:t>  </a:t>
            </a:r>
            <a:r>
              <a:rPr lang="en-US" dirty="0" err="1" smtClean="0"/>
              <a:t>বিদ্যালয়</a:t>
            </a:r>
            <a:r>
              <a:rPr lang="en-US" dirty="0" smtClean="0"/>
              <a:t>, </a:t>
            </a:r>
            <a:r>
              <a:rPr lang="en-US" dirty="0" err="1" smtClean="0"/>
              <a:t>গফরগাঁও</a:t>
            </a:r>
            <a:r>
              <a:rPr lang="en-US" dirty="0" smtClean="0"/>
              <a:t>, </a:t>
            </a:r>
            <a:r>
              <a:rPr lang="en-US" dirty="0" err="1" smtClean="0"/>
              <a:t>ময়মনসিংহ</a:t>
            </a:r>
            <a:endParaRPr lang="en-US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743200" y="5158510"/>
            <a:ext cx="3733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bn-BD" altLang="en-US" sz="3600">
                <a:solidFill>
                  <a:schemeClr val="folHlin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হাইব্রিড টপোলজি</a:t>
            </a:r>
          </a:p>
        </p:txBody>
      </p:sp>
      <p:pic>
        <p:nvPicPr>
          <p:cNvPr id="7" name="Picture 6" descr="HI4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625110"/>
            <a:ext cx="14478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HI1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842819"/>
            <a:ext cx="46482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HI77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881419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2015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</p:spPr>
        <p:txBody>
          <a:bodyPr/>
          <a:lstStyle>
            <a:lvl1pPr>
              <a:defRPr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defRPr>
            </a:lvl1pPr>
          </a:lstStyle>
          <a:p>
            <a:pPr algn="ctr"/>
            <a:fld id="{77AF4CB6-973D-49D1-A4FA-569FFE8EA006}" type="datetimeFigureOut">
              <a:rPr lang="en-US" sz="1400" smtClean="0"/>
              <a:pPr algn="ctr"/>
              <a:t>10/11/2019</a:t>
            </a:fld>
            <a:endParaRPr lang="en-US" sz="1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49" y="6356351"/>
            <a:ext cx="5453199" cy="365125"/>
          </a:xfrm>
        </p:spPr>
        <p:txBody>
          <a:bodyPr/>
          <a:lstStyle>
            <a:lvl1pPr>
              <a:defRPr sz="140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defRPr>
            </a:lvl1pPr>
          </a:lstStyle>
          <a:p>
            <a:r>
              <a:rPr lang="en-US" dirty="0" err="1" smtClean="0"/>
              <a:t>মো</a:t>
            </a:r>
            <a:r>
              <a:rPr lang="en-US" dirty="0" smtClean="0"/>
              <a:t>. </a:t>
            </a:r>
            <a:r>
              <a:rPr lang="en-US" dirty="0" err="1" smtClean="0"/>
              <a:t>নূরুজ্জামান</a:t>
            </a:r>
            <a:r>
              <a:rPr lang="en-US" dirty="0" smtClean="0"/>
              <a:t>, </a:t>
            </a:r>
            <a:r>
              <a:rPr lang="en-US" dirty="0" err="1" smtClean="0"/>
              <a:t>সহকারি</a:t>
            </a:r>
            <a:r>
              <a:rPr lang="en-US" dirty="0" smtClean="0"/>
              <a:t> </a:t>
            </a:r>
            <a:r>
              <a:rPr lang="en-US" dirty="0" err="1" smtClean="0"/>
              <a:t>শিক্ষক</a:t>
            </a:r>
            <a:r>
              <a:rPr lang="en-US" dirty="0" smtClean="0"/>
              <a:t>, </a:t>
            </a:r>
            <a:r>
              <a:rPr lang="en-US" dirty="0" err="1" smtClean="0"/>
              <a:t>খায়রুল্লাহ</a:t>
            </a:r>
            <a:r>
              <a:rPr lang="en-US" dirty="0" smtClean="0"/>
              <a:t> </a:t>
            </a:r>
            <a:r>
              <a:rPr lang="en-US" dirty="0" err="1" smtClean="0"/>
              <a:t>সরকারি</a:t>
            </a:r>
            <a:r>
              <a:rPr lang="en-US" dirty="0" smtClean="0"/>
              <a:t> </a:t>
            </a:r>
            <a:r>
              <a:rPr lang="en-US" dirty="0" err="1" smtClean="0"/>
              <a:t>বালিকা</a:t>
            </a:r>
            <a:r>
              <a:rPr lang="en-US" dirty="0" smtClean="0"/>
              <a:t> </a:t>
            </a:r>
            <a:r>
              <a:rPr lang="en-US" dirty="0" err="1" smtClean="0"/>
              <a:t>উচ্চ</a:t>
            </a:r>
            <a:r>
              <a:rPr lang="en-US" dirty="0" smtClean="0"/>
              <a:t>  </a:t>
            </a:r>
            <a:r>
              <a:rPr lang="en-US" dirty="0" err="1" smtClean="0"/>
              <a:t>বিদ্যালয়</a:t>
            </a:r>
            <a:r>
              <a:rPr lang="en-US" dirty="0" smtClean="0"/>
              <a:t>, </a:t>
            </a:r>
            <a:r>
              <a:rPr lang="en-US" dirty="0" err="1" smtClean="0"/>
              <a:t>গফরগাঁও</a:t>
            </a:r>
            <a:r>
              <a:rPr lang="en-US" dirty="0" smtClean="0"/>
              <a:t>, </a:t>
            </a:r>
            <a:r>
              <a:rPr lang="en-US" dirty="0" err="1" smtClean="0"/>
              <a:t>ময়মনসিংহ</a:t>
            </a:r>
            <a:endParaRPr lang="en-US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57200" y="20118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bn-BD" altLang="en-US" sz="4400">
                <a:solidFill>
                  <a:schemeClr val="accent1"/>
                </a:solidFill>
                <a:cs typeface="NikoshBAN" panose="02000000000000000000" pitchFamily="2" charset="0"/>
              </a:rPr>
              <a:t>ট্রি টপোলজির সুবিধা ও অসুবিধাসমূহঃ</a:t>
            </a:r>
          </a:p>
        </p:txBody>
      </p:sp>
      <p:graphicFrame>
        <p:nvGraphicFramePr>
          <p:cNvPr id="7" name="Group 2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5988653"/>
              </p:ext>
            </p:extLst>
          </p:nvPr>
        </p:nvGraphicFramePr>
        <p:xfrm>
          <a:off x="457200" y="1526743"/>
          <a:ext cx="8229600" cy="4438650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21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bn-B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D7D34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NikoshBAN" pitchFamily="2" charset="0"/>
                          <a:ea typeface="Mangal" pitchFamily="18" charset="0"/>
                          <a:cs typeface="NikoshBAN" pitchFamily="2" charset="0"/>
                        </a:rPr>
                        <a:t>সুবিধা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bn-BD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D7D34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NikoshBAN" pitchFamily="2" charset="0"/>
                          <a:ea typeface="Mangal" pitchFamily="18" charset="0"/>
                          <a:cs typeface="NikoshBAN" pitchFamily="2" charset="0"/>
                        </a:rPr>
                        <a:t>অসুবিধা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6519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Char char="q"/>
                        <a:tabLst/>
                      </a:pPr>
                      <a:r>
                        <a:rPr kumimoji="0" lang="bn-B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D7D34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NikoshBAN" pitchFamily="2" charset="0"/>
                          <a:ea typeface="Mangal" pitchFamily="18" charset="0"/>
                          <a:cs typeface="NikoshBAN" pitchFamily="2" charset="0"/>
                        </a:rPr>
                        <a:t>কোন কম্পিঊটার নষ্ট হয়ে গেলেও ব্রাঞ্চ গঠনের মাধ্যমে ট্রি ট্রপোলজির  নেটওয়ার্ক  সম্প্রসারন বেশ সুবিধাজনক।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Char char="q"/>
                        <a:tabLst/>
                      </a:pPr>
                      <a:r>
                        <a:rPr kumimoji="0" lang="bn-B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D7D34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NikoshBAN" pitchFamily="2" charset="0"/>
                          <a:ea typeface="Mangal" pitchFamily="18" charset="0"/>
                          <a:cs typeface="NikoshBAN" pitchFamily="2" charset="0"/>
                        </a:rPr>
                        <a:t>অফিস ব্যবস্থাপনার  কাজে বেশী উপযোগী।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Char char="q"/>
                        <a:tabLst/>
                      </a:pPr>
                      <a:r>
                        <a:rPr kumimoji="0" lang="bn-B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D7D34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NikoshBAN" pitchFamily="2" charset="0"/>
                          <a:ea typeface="Mangal" pitchFamily="18" charset="0"/>
                          <a:cs typeface="NikoshBAN" pitchFamily="2" charset="0"/>
                        </a:rPr>
                        <a:t>নতুন নোড সংযোগ ও বাদ দেয়া সহজ।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Char char="q"/>
                        <a:tabLst/>
                      </a:pPr>
                      <a:r>
                        <a:rPr kumimoji="0" lang="bn-B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D7D34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NikoshBAN" pitchFamily="2" charset="0"/>
                          <a:ea typeface="Mangal" pitchFamily="18" charset="0"/>
                          <a:cs typeface="NikoshBAN" pitchFamily="2" charset="0"/>
                        </a:rPr>
                        <a:t>কেন্দ্রীয় নেটওয়ার্কে  রুট বা সার্ভার কম্পিউটারে ত্রুটি দেখা দিলে পুরু নেটওয়ার্ক অচল করে দেয়। 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Char char="q"/>
                        <a:tabLst/>
                      </a:pPr>
                      <a:r>
                        <a:rPr kumimoji="0" lang="bn-B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D7D34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NikoshBAN" pitchFamily="2" charset="0"/>
                          <a:ea typeface="Mangal" pitchFamily="18" charset="0"/>
                          <a:cs typeface="NikoshBAN" pitchFamily="2" charset="0"/>
                        </a:rPr>
                        <a:t>তুলনামুলকভাবে জটিল।   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1224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</p:spPr>
        <p:txBody>
          <a:bodyPr/>
          <a:lstStyle>
            <a:lvl1pPr>
              <a:defRPr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defRPr>
            </a:lvl1pPr>
          </a:lstStyle>
          <a:p>
            <a:pPr algn="ctr"/>
            <a:fld id="{77AF4CB6-973D-49D1-A4FA-569FFE8EA006}" type="datetimeFigureOut">
              <a:rPr lang="en-US" sz="1400" smtClean="0"/>
              <a:pPr algn="ctr"/>
              <a:t>10/11/2019</a:t>
            </a:fld>
            <a:endParaRPr lang="en-US" sz="1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49" y="6356351"/>
            <a:ext cx="5453199" cy="365125"/>
          </a:xfrm>
        </p:spPr>
        <p:txBody>
          <a:bodyPr/>
          <a:lstStyle>
            <a:lvl1pPr>
              <a:defRPr sz="140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defRPr>
            </a:lvl1pPr>
          </a:lstStyle>
          <a:p>
            <a:r>
              <a:rPr lang="en-US" dirty="0" err="1" smtClean="0"/>
              <a:t>মো</a:t>
            </a:r>
            <a:r>
              <a:rPr lang="en-US" dirty="0" smtClean="0"/>
              <a:t>. </a:t>
            </a:r>
            <a:r>
              <a:rPr lang="en-US" dirty="0" err="1" smtClean="0"/>
              <a:t>নূরুজ্জামান</a:t>
            </a:r>
            <a:r>
              <a:rPr lang="en-US" dirty="0" smtClean="0"/>
              <a:t>, </a:t>
            </a:r>
            <a:r>
              <a:rPr lang="en-US" dirty="0" err="1" smtClean="0"/>
              <a:t>সহকারি</a:t>
            </a:r>
            <a:r>
              <a:rPr lang="en-US" dirty="0" smtClean="0"/>
              <a:t> </a:t>
            </a:r>
            <a:r>
              <a:rPr lang="en-US" dirty="0" err="1" smtClean="0"/>
              <a:t>শিক্ষক</a:t>
            </a:r>
            <a:r>
              <a:rPr lang="en-US" dirty="0" smtClean="0"/>
              <a:t>, </a:t>
            </a:r>
            <a:r>
              <a:rPr lang="en-US" dirty="0" err="1" smtClean="0"/>
              <a:t>খায়রুল্লাহ</a:t>
            </a:r>
            <a:r>
              <a:rPr lang="en-US" dirty="0" smtClean="0"/>
              <a:t> </a:t>
            </a:r>
            <a:r>
              <a:rPr lang="en-US" dirty="0" err="1" smtClean="0"/>
              <a:t>সরকারি</a:t>
            </a:r>
            <a:r>
              <a:rPr lang="en-US" dirty="0" smtClean="0"/>
              <a:t> </a:t>
            </a:r>
            <a:r>
              <a:rPr lang="en-US" dirty="0" err="1" smtClean="0"/>
              <a:t>বালিকা</a:t>
            </a:r>
            <a:r>
              <a:rPr lang="en-US" dirty="0" smtClean="0"/>
              <a:t> </a:t>
            </a:r>
            <a:r>
              <a:rPr lang="en-US" dirty="0" err="1" smtClean="0"/>
              <a:t>উচ্চ</a:t>
            </a:r>
            <a:r>
              <a:rPr lang="en-US" dirty="0" smtClean="0"/>
              <a:t>  </a:t>
            </a:r>
            <a:r>
              <a:rPr lang="en-US" dirty="0" err="1" smtClean="0"/>
              <a:t>বিদ্যালয়</a:t>
            </a:r>
            <a:r>
              <a:rPr lang="en-US" dirty="0" smtClean="0"/>
              <a:t>, </a:t>
            </a:r>
            <a:r>
              <a:rPr lang="en-US" dirty="0" err="1" smtClean="0"/>
              <a:t>গফরগাঁও</a:t>
            </a:r>
            <a:r>
              <a:rPr lang="en-US" dirty="0" smtClean="0"/>
              <a:t>, </a:t>
            </a:r>
            <a:r>
              <a:rPr lang="en-US" dirty="0" err="1" smtClean="0"/>
              <a:t>ময়মনসিংহ</a:t>
            </a:r>
            <a:endParaRPr lang="en-US" dirty="0"/>
          </a:p>
        </p:txBody>
      </p:sp>
      <p:pic>
        <p:nvPicPr>
          <p:cNvPr id="6" name="Content Placeholder 6" descr="cartoon_maker143775412404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375" y="914401"/>
            <a:ext cx="2333625" cy="251459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ectangle 6"/>
          <p:cNvSpPr/>
          <p:nvPr/>
        </p:nvSpPr>
        <p:spPr>
          <a:xfrm>
            <a:off x="3635858" y="253632"/>
            <a:ext cx="167225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4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</a:p>
        </p:txBody>
      </p:sp>
      <p:sp>
        <p:nvSpPr>
          <p:cNvPr id="8" name="Rectangle 7"/>
          <p:cNvSpPr/>
          <p:nvPr/>
        </p:nvSpPr>
        <p:spPr>
          <a:xfrm>
            <a:off x="304800" y="3352800"/>
            <a:ext cx="4038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bn-BD" sz="280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মো. </a:t>
            </a:r>
            <a:r>
              <a:rPr lang="bn-BD" sz="280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নূর</a:t>
            </a:r>
            <a:r>
              <a:rPr lang="en-US" sz="280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ু</a:t>
            </a:r>
            <a:r>
              <a:rPr lang="bn-BD" sz="280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জ্জামান</a:t>
            </a:r>
            <a:endParaRPr lang="en-US" sz="2800" dirty="0" smtClean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বিএ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অনার্স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)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এমএ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;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বিএড</a:t>
            </a:r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সহকারি শিক্ষক</a:t>
            </a:r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খায়রুল্লাহ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বালিকা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গফরগাঁও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ময়মনসিংহ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>
              <a:defRPr/>
            </a:pP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মোবাইলঃ ০১৭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২৪-৬৫৬৩০৬</a:t>
            </a:r>
          </a:p>
          <a:p>
            <a:pPr algn="ctr">
              <a:defRPr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E-mail</a:t>
            </a:r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nzaman2012@gmail.com</a:t>
            </a:r>
            <a:endParaRPr lang="en-US" sz="1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1524000"/>
            <a:ext cx="3352800" cy="42672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cxnSp>
        <p:nvCxnSpPr>
          <p:cNvPr id="10" name="Straight Connector 9"/>
          <p:cNvCxnSpPr/>
          <p:nvPr/>
        </p:nvCxnSpPr>
        <p:spPr>
          <a:xfrm rot="5400000">
            <a:off x="2667000" y="3429000"/>
            <a:ext cx="38100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2819400" y="3581400"/>
            <a:ext cx="38100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2971800" y="3733800"/>
            <a:ext cx="38100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7"/>
          <p:cNvSpPr>
            <a:spLocks noGrp="1" noChangeArrowheads="1"/>
          </p:cNvSpPr>
          <p:nvPr>
            <p:ph sz="half" idx="4294967295"/>
          </p:nvPr>
        </p:nvSpPr>
        <p:spPr>
          <a:xfrm>
            <a:off x="5781963" y="2754748"/>
            <a:ext cx="2971800" cy="4530725"/>
          </a:xfrm>
          <a:prstGeom prst="rect">
            <a:avLst/>
          </a:prstGeo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শ্রেণি-নবম</a:t>
            </a:r>
            <a:r>
              <a:rPr lang="en-US" altLang="en-US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2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endParaRPr lang="bn-BD" altLang="en-US" sz="28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altLang="en-US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BD" altLang="en-US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 শিক্ষা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bn-BD" altLang="en-US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 টপোলজি</a:t>
            </a:r>
            <a:r>
              <a:rPr lang="en-US" altLang="en-US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bn-BD" altLang="en-US" sz="28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None/>
            </a:pPr>
            <a:r>
              <a:rPr lang="en-US" altLang="en-US" sz="2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</a:t>
            </a:r>
            <a:r>
              <a:rPr lang="en-US" altLang="en-US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altLang="en-US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</a:t>
            </a:r>
            <a:r>
              <a:rPr lang="bn-BD" altLang="en-US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altLang="en-US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</a:t>
            </a:r>
            <a:r>
              <a:rPr lang="bn-BD" altLang="en-US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altLang="en-US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২০১৯</a:t>
            </a:r>
            <a:endParaRPr lang="bn-BD" altLang="en-US" sz="28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75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</p:spPr>
        <p:txBody>
          <a:bodyPr/>
          <a:lstStyle>
            <a:lvl1pPr>
              <a:defRPr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defRPr>
            </a:lvl1pPr>
          </a:lstStyle>
          <a:p>
            <a:pPr algn="ctr"/>
            <a:fld id="{77AF4CB6-973D-49D1-A4FA-569FFE8EA006}" type="datetimeFigureOut">
              <a:rPr lang="en-US" sz="1400" smtClean="0"/>
              <a:pPr algn="ctr"/>
              <a:t>10/11/2019</a:t>
            </a:fld>
            <a:endParaRPr lang="en-US" sz="1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49" y="6356351"/>
            <a:ext cx="5453199" cy="365125"/>
          </a:xfrm>
        </p:spPr>
        <p:txBody>
          <a:bodyPr/>
          <a:lstStyle>
            <a:lvl1pPr>
              <a:defRPr sz="140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defRPr>
            </a:lvl1pPr>
          </a:lstStyle>
          <a:p>
            <a:r>
              <a:rPr lang="en-US" dirty="0" err="1" smtClean="0"/>
              <a:t>মো</a:t>
            </a:r>
            <a:r>
              <a:rPr lang="en-US" dirty="0" smtClean="0"/>
              <a:t>. </a:t>
            </a:r>
            <a:r>
              <a:rPr lang="en-US" dirty="0" err="1" smtClean="0"/>
              <a:t>নূরুজ্জামান</a:t>
            </a:r>
            <a:r>
              <a:rPr lang="en-US" dirty="0" smtClean="0"/>
              <a:t>, </a:t>
            </a:r>
            <a:r>
              <a:rPr lang="en-US" dirty="0" err="1" smtClean="0"/>
              <a:t>সহকারি</a:t>
            </a:r>
            <a:r>
              <a:rPr lang="en-US" dirty="0" smtClean="0"/>
              <a:t> </a:t>
            </a:r>
            <a:r>
              <a:rPr lang="en-US" dirty="0" err="1" smtClean="0"/>
              <a:t>শিক্ষক</a:t>
            </a:r>
            <a:r>
              <a:rPr lang="en-US" dirty="0" smtClean="0"/>
              <a:t>, </a:t>
            </a:r>
            <a:r>
              <a:rPr lang="en-US" dirty="0" err="1" smtClean="0"/>
              <a:t>খায়রুল্লাহ</a:t>
            </a:r>
            <a:r>
              <a:rPr lang="en-US" dirty="0" smtClean="0"/>
              <a:t> </a:t>
            </a:r>
            <a:r>
              <a:rPr lang="en-US" dirty="0" err="1" smtClean="0"/>
              <a:t>সরকারি</a:t>
            </a:r>
            <a:r>
              <a:rPr lang="en-US" dirty="0" smtClean="0"/>
              <a:t> </a:t>
            </a:r>
            <a:r>
              <a:rPr lang="en-US" dirty="0" err="1" smtClean="0"/>
              <a:t>বালিকা</a:t>
            </a:r>
            <a:r>
              <a:rPr lang="en-US" dirty="0" smtClean="0"/>
              <a:t> </a:t>
            </a:r>
            <a:r>
              <a:rPr lang="en-US" dirty="0" err="1" smtClean="0"/>
              <a:t>উচ্চ</a:t>
            </a:r>
            <a:r>
              <a:rPr lang="en-US" dirty="0" smtClean="0"/>
              <a:t>  </a:t>
            </a:r>
            <a:r>
              <a:rPr lang="en-US" dirty="0" err="1" smtClean="0"/>
              <a:t>বিদ্যালয়</a:t>
            </a:r>
            <a:r>
              <a:rPr lang="en-US" dirty="0" smtClean="0"/>
              <a:t>, </a:t>
            </a:r>
            <a:r>
              <a:rPr lang="en-US" dirty="0" err="1" smtClean="0"/>
              <a:t>গফরগাঁও</a:t>
            </a:r>
            <a:r>
              <a:rPr lang="en-US" dirty="0" smtClean="0"/>
              <a:t>, </a:t>
            </a:r>
            <a:r>
              <a:rPr lang="en-US" dirty="0" err="1" smtClean="0"/>
              <a:t>ময়মনসিংহ</a:t>
            </a:r>
            <a:endParaRPr lang="en-US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191164" y="5181600"/>
            <a:ext cx="3657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bn-BD" altLang="en-US" sz="4400">
                <a:latin typeface="NikoshBAN" panose="02000000000000000000" pitchFamily="2" charset="0"/>
                <a:cs typeface="NikoshBAN" panose="02000000000000000000" pitchFamily="2" charset="0"/>
              </a:rPr>
              <a:t>মেশ টপোলজি</a:t>
            </a:r>
          </a:p>
        </p:txBody>
      </p:sp>
      <p:pic>
        <p:nvPicPr>
          <p:cNvPr id="7" name="Picture 5" descr="m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6164" y="191654"/>
            <a:ext cx="3798454" cy="4380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 descr="mmm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364" y="191654"/>
            <a:ext cx="4419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650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</p:spPr>
        <p:txBody>
          <a:bodyPr/>
          <a:lstStyle>
            <a:lvl1pPr>
              <a:defRPr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defRPr>
            </a:lvl1pPr>
          </a:lstStyle>
          <a:p>
            <a:pPr algn="ctr"/>
            <a:fld id="{77AF4CB6-973D-49D1-A4FA-569FFE8EA006}" type="datetimeFigureOut">
              <a:rPr lang="en-US" sz="1400" smtClean="0"/>
              <a:pPr algn="ctr"/>
              <a:t>10/11/2019</a:t>
            </a:fld>
            <a:endParaRPr lang="en-US" sz="1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49" y="6356351"/>
            <a:ext cx="5453199" cy="365125"/>
          </a:xfrm>
        </p:spPr>
        <p:txBody>
          <a:bodyPr/>
          <a:lstStyle>
            <a:lvl1pPr>
              <a:defRPr sz="140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defRPr>
            </a:lvl1pPr>
          </a:lstStyle>
          <a:p>
            <a:r>
              <a:rPr lang="en-US" dirty="0" err="1" smtClean="0"/>
              <a:t>মো</a:t>
            </a:r>
            <a:r>
              <a:rPr lang="en-US" dirty="0" smtClean="0"/>
              <a:t>. </a:t>
            </a:r>
            <a:r>
              <a:rPr lang="en-US" dirty="0" err="1" smtClean="0"/>
              <a:t>নূরুজ্জামান</a:t>
            </a:r>
            <a:r>
              <a:rPr lang="en-US" dirty="0" smtClean="0"/>
              <a:t>, </a:t>
            </a:r>
            <a:r>
              <a:rPr lang="en-US" dirty="0" err="1" smtClean="0"/>
              <a:t>সহকারি</a:t>
            </a:r>
            <a:r>
              <a:rPr lang="en-US" dirty="0" smtClean="0"/>
              <a:t> </a:t>
            </a:r>
            <a:r>
              <a:rPr lang="en-US" dirty="0" err="1" smtClean="0"/>
              <a:t>শিক্ষক</a:t>
            </a:r>
            <a:r>
              <a:rPr lang="en-US" dirty="0" smtClean="0"/>
              <a:t>, </a:t>
            </a:r>
            <a:r>
              <a:rPr lang="en-US" dirty="0" err="1" smtClean="0"/>
              <a:t>খায়রুল্লাহ</a:t>
            </a:r>
            <a:r>
              <a:rPr lang="en-US" dirty="0" smtClean="0"/>
              <a:t> </a:t>
            </a:r>
            <a:r>
              <a:rPr lang="en-US" dirty="0" err="1" smtClean="0"/>
              <a:t>সরকারি</a:t>
            </a:r>
            <a:r>
              <a:rPr lang="en-US" dirty="0" smtClean="0"/>
              <a:t> </a:t>
            </a:r>
            <a:r>
              <a:rPr lang="en-US" dirty="0" err="1" smtClean="0"/>
              <a:t>বালিকা</a:t>
            </a:r>
            <a:r>
              <a:rPr lang="en-US" dirty="0" smtClean="0"/>
              <a:t> </a:t>
            </a:r>
            <a:r>
              <a:rPr lang="en-US" dirty="0" err="1" smtClean="0"/>
              <a:t>উচ্চ</a:t>
            </a:r>
            <a:r>
              <a:rPr lang="en-US" dirty="0" smtClean="0"/>
              <a:t>  </a:t>
            </a:r>
            <a:r>
              <a:rPr lang="en-US" dirty="0" err="1" smtClean="0"/>
              <a:t>বিদ্যালয়</a:t>
            </a:r>
            <a:r>
              <a:rPr lang="en-US" dirty="0" smtClean="0"/>
              <a:t>, </a:t>
            </a:r>
            <a:r>
              <a:rPr lang="en-US" dirty="0" err="1" smtClean="0"/>
              <a:t>গফরগাঁও</a:t>
            </a:r>
            <a:r>
              <a:rPr lang="en-US" dirty="0" smtClean="0"/>
              <a:t>, </a:t>
            </a:r>
            <a:r>
              <a:rPr lang="en-US" dirty="0" err="1" smtClean="0"/>
              <a:t>ময়মনসিংহ</a:t>
            </a:r>
            <a:endParaRPr lang="en-US" dirty="0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352800" y="5410200"/>
            <a:ext cx="2667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bn-BD" altLang="en-US" sz="4000">
                <a:solidFill>
                  <a:srgbClr val="99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ট্রি টপোলজি</a:t>
            </a:r>
          </a:p>
        </p:txBody>
      </p:sp>
      <p:pic>
        <p:nvPicPr>
          <p:cNvPr id="9" name="Picture 8" descr="TREE3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125" y="1143000"/>
            <a:ext cx="5197475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0120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</p:spPr>
        <p:txBody>
          <a:bodyPr/>
          <a:lstStyle>
            <a:lvl1pPr>
              <a:defRPr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defRPr>
            </a:lvl1pPr>
          </a:lstStyle>
          <a:p>
            <a:pPr algn="ctr"/>
            <a:fld id="{77AF4CB6-973D-49D1-A4FA-569FFE8EA006}" type="datetimeFigureOut">
              <a:rPr lang="en-US" sz="1400" smtClean="0"/>
              <a:pPr algn="ctr"/>
              <a:t>10/11/2019</a:t>
            </a:fld>
            <a:endParaRPr lang="en-US" sz="1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49" y="6356351"/>
            <a:ext cx="5453199" cy="365125"/>
          </a:xfrm>
        </p:spPr>
        <p:txBody>
          <a:bodyPr/>
          <a:lstStyle>
            <a:lvl1pPr>
              <a:defRPr sz="140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defRPr>
            </a:lvl1pPr>
          </a:lstStyle>
          <a:p>
            <a:r>
              <a:rPr lang="en-US" dirty="0" err="1" smtClean="0"/>
              <a:t>মো</a:t>
            </a:r>
            <a:r>
              <a:rPr lang="en-US" dirty="0" smtClean="0"/>
              <a:t>. </a:t>
            </a:r>
            <a:r>
              <a:rPr lang="en-US" dirty="0" err="1" smtClean="0"/>
              <a:t>নূরুজ্জামান</a:t>
            </a:r>
            <a:r>
              <a:rPr lang="en-US" dirty="0" smtClean="0"/>
              <a:t>, </a:t>
            </a:r>
            <a:r>
              <a:rPr lang="en-US" dirty="0" err="1" smtClean="0"/>
              <a:t>সহকারি</a:t>
            </a:r>
            <a:r>
              <a:rPr lang="en-US" dirty="0" smtClean="0"/>
              <a:t> </a:t>
            </a:r>
            <a:r>
              <a:rPr lang="en-US" dirty="0" err="1" smtClean="0"/>
              <a:t>শিক্ষক</a:t>
            </a:r>
            <a:r>
              <a:rPr lang="en-US" dirty="0" smtClean="0"/>
              <a:t>, </a:t>
            </a:r>
            <a:r>
              <a:rPr lang="en-US" dirty="0" err="1" smtClean="0"/>
              <a:t>খায়রুল্লাহ</a:t>
            </a:r>
            <a:r>
              <a:rPr lang="en-US" dirty="0" smtClean="0"/>
              <a:t> </a:t>
            </a:r>
            <a:r>
              <a:rPr lang="en-US" dirty="0" err="1" smtClean="0"/>
              <a:t>সরকারি</a:t>
            </a:r>
            <a:r>
              <a:rPr lang="en-US" dirty="0" smtClean="0"/>
              <a:t> </a:t>
            </a:r>
            <a:r>
              <a:rPr lang="en-US" dirty="0" err="1" smtClean="0"/>
              <a:t>বালিকা</a:t>
            </a:r>
            <a:r>
              <a:rPr lang="en-US" dirty="0" smtClean="0"/>
              <a:t> </a:t>
            </a:r>
            <a:r>
              <a:rPr lang="en-US" dirty="0" err="1" smtClean="0"/>
              <a:t>উচ্চ</a:t>
            </a:r>
            <a:r>
              <a:rPr lang="en-US" dirty="0" smtClean="0"/>
              <a:t>  </a:t>
            </a:r>
            <a:r>
              <a:rPr lang="en-US" dirty="0" err="1" smtClean="0"/>
              <a:t>বিদ্যালয়</a:t>
            </a:r>
            <a:r>
              <a:rPr lang="en-US" dirty="0" smtClean="0"/>
              <a:t>, </a:t>
            </a:r>
            <a:r>
              <a:rPr lang="en-US" dirty="0" err="1" smtClean="0"/>
              <a:t>গফরগাঁও</a:t>
            </a:r>
            <a:r>
              <a:rPr lang="en-US" dirty="0" smtClean="0"/>
              <a:t>, </a:t>
            </a:r>
            <a:r>
              <a:rPr lang="en-US" dirty="0" err="1" smtClean="0"/>
              <a:t>ময়মনসিংহ</a:t>
            </a:r>
            <a:endParaRPr lang="en-US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57200" y="16423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bn-BD" altLang="en-US" sz="4400">
                <a:solidFill>
                  <a:schemeClr val="accent1"/>
                </a:solidFill>
                <a:cs typeface="NikoshBAN" panose="02000000000000000000" pitchFamily="2" charset="0"/>
              </a:rPr>
              <a:t>ট্রি টপোলজির সুবিধা ও অসুবিধাসমূহঃ</a:t>
            </a:r>
          </a:p>
        </p:txBody>
      </p:sp>
      <p:graphicFrame>
        <p:nvGraphicFramePr>
          <p:cNvPr id="7" name="Group 2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8711901"/>
              </p:ext>
            </p:extLst>
          </p:nvPr>
        </p:nvGraphicFramePr>
        <p:xfrm>
          <a:off x="457200" y="1489798"/>
          <a:ext cx="8229600" cy="4438650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21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bn-B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D7D34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NikoshBAN" pitchFamily="2" charset="0"/>
                          <a:ea typeface="Mangal" pitchFamily="18" charset="0"/>
                          <a:cs typeface="NikoshBAN" pitchFamily="2" charset="0"/>
                        </a:rPr>
                        <a:t>সুবিধা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bn-BD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D7D34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NikoshBAN" pitchFamily="2" charset="0"/>
                          <a:ea typeface="Mangal" pitchFamily="18" charset="0"/>
                          <a:cs typeface="NikoshBAN" pitchFamily="2" charset="0"/>
                        </a:rPr>
                        <a:t>অসুবিধা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6519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Char char="q"/>
                        <a:tabLst/>
                      </a:pPr>
                      <a:r>
                        <a:rPr kumimoji="0" lang="bn-B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D7D34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NikoshBAN" pitchFamily="2" charset="0"/>
                          <a:ea typeface="Mangal" pitchFamily="18" charset="0"/>
                          <a:cs typeface="NikoshBAN" pitchFamily="2" charset="0"/>
                        </a:rPr>
                        <a:t>কোন কম্পিঊটার নষ্ট হয়ে গেলেও ব্রাঞ্চ গঠনের মাধ্যমে ট্রি ট্রপোলজির  নেটওয়ার্ক  সম্প্রসারন বেশ সুবিধাজনক।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Char char="q"/>
                        <a:tabLst/>
                      </a:pPr>
                      <a:r>
                        <a:rPr kumimoji="0" lang="bn-B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D7D34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NikoshBAN" pitchFamily="2" charset="0"/>
                          <a:ea typeface="Mangal" pitchFamily="18" charset="0"/>
                          <a:cs typeface="NikoshBAN" pitchFamily="2" charset="0"/>
                        </a:rPr>
                        <a:t>অফিস ব্যবস্থাপনার  কাজে বেশী উপযোগী।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Char char="q"/>
                        <a:tabLst/>
                      </a:pPr>
                      <a:r>
                        <a:rPr kumimoji="0" lang="bn-B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D7D34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NikoshBAN" pitchFamily="2" charset="0"/>
                          <a:ea typeface="Mangal" pitchFamily="18" charset="0"/>
                          <a:cs typeface="NikoshBAN" pitchFamily="2" charset="0"/>
                        </a:rPr>
                        <a:t>নতুন নোড সংযোগ ও বাদ দেয়া সহজ।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Char char="q"/>
                        <a:tabLst/>
                      </a:pPr>
                      <a:r>
                        <a:rPr kumimoji="0" lang="bn-B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D7D34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NikoshBAN" pitchFamily="2" charset="0"/>
                          <a:ea typeface="Mangal" pitchFamily="18" charset="0"/>
                          <a:cs typeface="NikoshBAN" pitchFamily="2" charset="0"/>
                        </a:rPr>
                        <a:t>কেন্দ্রীয় নেটওয়ার্কে  রুট বা সার্ভার কম্পিউটারে ত্রুটি দেখা দিলে পুরু নেটওয়ার্ক অচল করে দেয়। 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Char char="q"/>
                        <a:tabLst/>
                      </a:pPr>
                      <a:r>
                        <a:rPr kumimoji="0" lang="bn-B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D7D34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NikoshBAN" pitchFamily="2" charset="0"/>
                          <a:ea typeface="Mangal" pitchFamily="18" charset="0"/>
                          <a:cs typeface="NikoshBAN" pitchFamily="2" charset="0"/>
                        </a:rPr>
                        <a:t>তুলনামুলকভাবে জটিল।   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8304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</p:spPr>
        <p:txBody>
          <a:bodyPr/>
          <a:lstStyle>
            <a:lvl1pPr>
              <a:defRPr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defRPr>
            </a:lvl1pPr>
          </a:lstStyle>
          <a:p>
            <a:pPr algn="ctr"/>
            <a:fld id="{77AF4CB6-973D-49D1-A4FA-569FFE8EA006}" type="datetimeFigureOut">
              <a:rPr lang="en-US" sz="1400" smtClean="0"/>
              <a:pPr algn="ctr"/>
              <a:t>10/11/2019</a:t>
            </a:fld>
            <a:endParaRPr lang="en-US" sz="1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49" y="6356351"/>
            <a:ext cx="5453199" cy="365125"/>
          </a:xfrm>
        </p:spPr>
        <p:txBody>
          <a:bodyPr/>
          <a:lstStyle>
            <a:lvl1pPr>
              <a:defRPr sz="140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defRPr>
            </a:lvl1pPr>
          </a:lstStyle>
          <a:p>
            <a:r>
              <a:rPr lang="en-US" dirty="0" err="1" smtClean="0"/>
              <a:t>মো</a:t>
            </a:r>
            <a:r>
              <a:rPr lang="en-US" dirty="0" smtClean="0"/>
              <a:t>. </a:t>
            </a:r>
            <a:r>
              <a:rPr lang="en-US" dirty="0" err="1" smtClean="0"/>
              <a:t>নূরুজ্জামান</a:t>
            </a:r>
            <a:r>
              <a:rPr lang="en-US" dirty="0" smtClean="0"/>
              <a:t>, </a:t>
            </a:r>
            <a:r>
              <a:rPr lang="en-US" dirty="0" err="1" smtClean="0"/>
              <a:t>সহকারি</a:t>
            </a:r>
            <a:r>
              <a:rPr lang="en-US" dirty="0" smtClean="0"/>
              <a:t> </a:t>
            </a:r>
            <a:r>
              <a:rPr lang="en-US" dirty="0" err="1" smtClean="0"/>
              <a:t>শিক্ষক</a:t>
            </a:r>
            <a:r>
              <a:rPr lang="en-US" dirty="0" smtClean="0"/>
              <a:t>, </a:t>
            </a:r>
            <a:r>
              <a:rPr lang="en-US" dirty="0" err="1" smtClean="0"/>
              <a:t>খায়রুল্লাহ</a:t>
            </a:r>
            <a:r>
              <a:rPr lang="en-US" dirty="0" smtClean="0"/>
              <a:t> </a:t>
            </a:r>
            <a:r>
              <a:rPr lang="en-US" dirty="0" err="1" smtClean="0"/>
              <a:t>সরকারি</a:t>
            </a:r>
            <a:r>
              <a:rPr lang="en-US" dirty="0" smtClean="0"/>
              <a:t> </a:t>
            </a:r>
            <a:r>
              <a:rPr lang="en-US" dirty="0" err="1" smtClean="0"/>
              <a:t>বালিকা</a:t>
            </a:r>
            <a:r>
              <a:rPr lang="en-US" dirty="0" smtClean="0"/>
              <a:t> </a:t>
            </a:r>
            <a:r>
              <a:rPr lang="en-US" dirty="0" err="1" smtClean="0"/>
              <a:t>উচ্চ</a:t>
            </a:r>
            <a:r>
              <a:rPr lang="en-US" dirty="0" smtClean="0"/>
              <a:t>  </a:t>
            </a:r>
            <a:r>
              <a:rPr lang="en-US" dirty="0" err="1" smtClean="0"/>
              <a:t>বিদ্যালয়</a:t>
            </a:r>
            <a:r>
              <a:rPr lang="en-US" dirty="0" smtClean="0"/>
              <a:t>, </a:t>
            </a:r>
            <a:r>
              <a:rPr lang="en-US" dirty="0" err="1" smtClean="0"/>
              <a:t>গফরগাঁও</a:t>
            </a:r>
            <a:r>
              <a:rPr lang="en-US" dirty="0" smtClean="0"/>
              <a:t>, </a:t>
            </a:r>
            <a:r>
              <a:rPr lang="en-US" dirty="0" err="1" smtClean="0"/>
              <a:t>ময়মনসিংহ</a:t>
            </a:r>
            <a:endParaRPr lang="en-US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57200" y="154709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bn-BD" altLang="en-US" smtClean="0">
                <a:solidFill>
                  <a:schemeClr val="accent1"/>
                </a:solidFill>
                <a:cs typeface="NikoshBAN" panose="02000000000000000000" pitchFamily="2" charset="0"/>
              </a:rPr>
              <a:t>হাইব্রিড টপোলজির সুবিধাসমূহঃ</a:t>
            </a:r>
            <a:endParaRPr lang="bn-BD" altLang="en-US" smtClean="0">
              <a:solidFill>
                <a:schemeClr val="accent1"/>
              </a:solidFill>
              <a:cs typeface="NikoshBAN" panose="02000000000000000000" pitchFamily="2" charset="0"/>
            </a:endParaRPr>
          </a:p>
        </p:txBody>
      </p:sp>
      <p:graphicFrame>
        <p:nvGraphicFramePr>
          <p:cNvPr id="7" name="Group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7042263"/>
              </p:ext>
            </p:extLst>
          </p:nvPr>
        </p:nvGraphicFramePr>
        <p:xfrm>
          <a:off x="457200" y="1526309"/>
          <a:ext cx="8258175" cy="3027363"/>
        </p:xfrm>
        <a:graphic>
          <a:graphicData uri="http://schemas.openxmlformats.org/drawingml/2006/table">
            <a:tbl>
              <a:tblPr/>
              <a:tblGrid>
                <a:gridCol w="80499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bn-B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NikoshBAN" pitchFamily="2" charset="0"/>
                          <a:ea typeface="Mangal" pitchFamily="18" charset="0"/>
                          <a:cs typeface="NikoshBAN" pitchFamily="2" charset="0"/>
                        </a:rPr>
                        <a:t>সুবিধা</a:t>
                      </a:r>
                    </a:p>
                  </a:txBody>
                  <a:tcPr marL="91436" marR="91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bn-BD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NikoshBAN" pitchFamily="2" charset="0"/>
                        <a:ea typeface="Mangal" pitchFamily="18" charset="0"/>
                        <a:cs typeface="NikoshBAN" pitchFamily="2" charset="0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65363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Char char="v"/>
                        <a:tabLst/>
                      </a:pPr>
                      <a:r>
                        <a:rPr kumimoji="0" lang="bn-B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NikoshBAN" pitchFamily="2" charset="0"/>
                          <a:ea typeface="Mangal" pitchFamily="18" charset="0"/>
                          <a:cs typeface="NikoshBAN" pitchFamily="2" charset="0"/>
                        </a:rPr>
                        <a:t>ট্রপোলজির  নেটওয়ার্ক প্রয়োজনে আরো  সম্প্রসারন করা যায়।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Char char="v"/>
                        <a:tabLst/>
                      </a:pPr>
                      <a:r>
                        <a:rPr kumimoji="0" lang="bn-B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NikoshBAN" pitchFamily="2" charset="0"/>
                          <a:ea typeface="Mangal" pitchFamily="18" charset="0"/>
                          <a:cs typeface="NikoshBAN" pitchFamily="2" charset="0"/>
                        </a:rPr>
                        <a:t>ট্রপোলজির  নেটওয়ার্কের কোন সমস্যা নির্ণয় সহজ।</a:t>
                      </a:r>
                    </a:p>
                  </a:txBody>
                  <a:tcPr marL="91436" marR="91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bn-BD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NikoshBAN" pitchFamily="2" charset="0"/>
                        <a:ea typeface="Mangal" pitchFamily="18" charset="0"/>
                        <a:cs typeface="NikoshBAN" pitchFamily="2" charset="0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568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6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</p:spPr>
        <p:txBody>
          <a:bodyPr/>
          <a:lstStyle>
            <a:lvl1pPr>
              <a:defRPr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defRPr>
            </a:lvl1pPr>
          </a:lstStyle>
          <a:p>
            <a:pPr algn="ctr"/>
            <a:fld id="{77AF4CB6-973D-49D1-A4FA-569FFE8EA006}" type="datetimeFigureOut">
              <a:rPr lang="en-US" sz="1400" smtClean="0"/>
              <a:pPr algn="ctr"/>
              <a:t>10/11/2019</a:t>
            </a:fld>
            <a:endParaRPr lang="en-US" sz="1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49" y="6356351"/>
            <a:ext cx="5453199" cy="365125"/>
          </a:xfrm>
        </p:spPr>
        <p:txBody>
          <a:bodyPr/>
          <a:lstStyle>
            <a:lvl1pPr>
              <a:defRPr sz="140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defRPr>
            </a:lvl1pPr>
          </a:lstStyle>
          <a:p>
            <a:r>
              <a:rPr lang="en-US" dirty="0" err="1" smtClean="0"/>
              <a:t>মো</a:t>
            </a:r>
            <a:r>
              <a:rPr lang="en-US" dirty="0" smtClean="0"/>
              <a:t>. </a:t>
            </a:r>
            <a:r>
              <a:rPr lang="en-US" dirty="0" err="1" smtClean="0"/>
              <a:t>নূরুজ্জামান</a:t>
            </a:r>
            <a:r>
              <a:rPr lang="en-US" dirty="0" smtClean="0"/>
              <a:t>, </a:t>
            </a:r>
            <a:r>
              <a:rPr lang="en-US" dirty="0" err="1" smtClean="0"/>
              <a:t>সহকারি</a:t>
            </a:r>
            <a:r>
              <a:rPr lang="en-US" dirty="0" smtClean="0"/>
              <a:t> </a:t>
            </a:r>
            <a:r>
              <a:rPr lang="en-US" dirty="0" err="1" smtClean="0"/>
              <a:t>শিক্ষক</a:t>
            </a:r>
            <a:r>
              <a:rPr lang="en-US" dirty="0" smtClean="0"/>
              <a:t>, </a:t>
            </a:r>
            <a:r>
              <a:rPr lang="en-US" dirty="0" err="1" smtClean="0"/>
              <a:t>খায়রুল্লাহ</a:t>
            </a:r>
            <a:r>
              <a:rPr lang="en-US" dirty="0" smtClean="0"/>
              <a:t> </a:t>
            </a:r>
            <a:r>
              <a:rPr lang="en-US" dirty="0" err="1" smtClean="0"/>
              <a:t>সরকারি</a:t>
            </a:r>
            <a:r>
              <a:rPr lang="en-US" dirty="0" smtClean="0"/>
              <a:t> </a:t>
            </a:r>
            <a:r>
              <a:rPr lang="en-US" dirty="0" err="1" smtClean="0"/>
              <a:t>বালিকা</a:t>
            </a:r>
            <a:r>
              <a:rPr lang="en-US" dirty="0" smtClean="0"/>
              <a:t> </a:t>
            </a:r>
            <a:r>
              <a:rPr lang="en-US" dirty="0" err="1" smtClean="0"/>
              <a:t>উচ্চ</a:t>
            </a:r>
            <a:r>
              <a:rPr lang="en-US" dirty="0" smtClean="0"/>
              <a:t>  </a:t>
            </a:r>
            <a:r>
              <a:rPr lang="en-US" dirty="0" err="1" smtClean="0"/>
              <a:t>বিদ্যালয়</a:t>
            </a:r>
            <a:r>
              <a:rPr lang="en-US" dirty="0" smtClean="0"/>
              <a:t>, </a:t>
            </a:r>
            <a:r>
              <a:rPr lang="en-US" dirty="0" err="1" smtClean="0"/>
              <a:t>গফরগাঁও</a:t>
            </a:r>
            <a:r>
              <a:rPr lang="en-US" dirty="0" smtClean="0"/>
              <a:t>, </a:t>
            </a:r>
            <a:r>
              <a:rPr lang="en-US" dirty="0" err="1" smtClean="0"/>
              <a:t>ময়মনসিংহ</a:t>
            </a:r>
            <a:endParaRPr lang="en-US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590800" y="681036"/>
            <a:ext cx="3429000" cy="1143000"/>
          </a:xfrm>
          <a:prstGeom prst="rect">
            <a:avLst/>
          </a:prstGeom>
          <a:solidFill>
            <a:srgbClr val="FF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bn-BD" altLang="en-US" smtClean="0">
                <a:cs typeface="NikoshBAN" panose="02000000000000000000" pitchFamily="2" charset="0"/>
              </a:rPr>
              <a:t>দলীয় কাজ</a:t>
            </a:r>
            <a:endParaRPr lang="bn-BD" altLang="en-US" smtClean="0">
              <a:cs typeface="NikoshBAN" panose="02000000000000000000" pitchFamily="2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1371600" y="2281236"/>
            <a:ext cx="6781800" cy="185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bn-BD" altLang="en-US" smtClean="0">
                <a:cs typeface="NikoshBAN" panose="02000000000000000000" pitchFamily="2" charset="0"/>
              </a:rPr>
              <a:t>১। নেটওয়ার্ক কি লিখ।</a:t>
            </a:r>
          </a:p>
          <a:p>
            <a:pPr eaLnBrk="1" hangingPunct="1"/>
            <a:r>
              <a:rPr lang="bn-BD" altLang="en-US" smtClean="0">
                <a:cs typeface="NikoshBAN" panose="02000000000000000000" pitchFamily="2" charset="0"/>
              </a:rPr>
              <a:t>২। নেটওয়ার্কের ২ টি উদ্দেশ্য লিখ।</a:t>
            </a:r>
          </a:p>
          <a:p>
            <a:pPr eaLnBrk="1" hangingPunct="1"/>
            <a:r>
              <a:rPr lang="bn-BD" altLang="en-US" smtClean="0">
                <a:cs typeface="NikoshBAN" panose="02000000000000000000" pitchFamily="2" charset="0"/>
              </a:rPr>
              <a:t>৩। যে কোন ৩ টি টপোলজির নাম লিখ। </a:t>
            </a:r>
            <a:endParaRPr lang="bn-BD" altLang="en-US" dirty="0" smtClean="0"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5153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</p:spPr>
        <p:txBody>
          <a:bodyPr/>
          <a:lstStyle>
            <a:lvl1pPr>
              <a:defRPr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defRPr>
            </a:lvl1pPr>
          </a:lstStyle>
          <a:p>
            <a:pPr algn="ctr"/>
            <a:fld id="{77AF4CB6-973D-49D1-A4FA-569FFE8EA006}" type="datetimeFigureOut">
              <a:rPr lang="en-US" sz="1400" smtClean="0"/>
              <a:pPr algn="ctr"/>
              <a:t>10/11/2019</a:t>
            </a:fld>
            <a:endParaRPr lang="en-US" sz="1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49" y="6356351"/>
            <a:ext cx="5453199" cy="365125"/>
          </a:xfrm>
        </p:spPr>
        <p:txBody>
          <a:bodyPr/>
          <a:lstStyle>
            <a:lvl1pPr>
              <a:defRPr sz="140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defRPr>
            </a:lvl1pPr>
          </a:lstStyle>
          <a:p>
            <a:r>
              <a:rPr lang="en-US" dirty="0" err="1" smtClean="0"/>
              <a:t>মো</a:t>
            </a:r>
            <a:r>
              <a:rPr lang="en-US" dirty="0" smtClean="0"/>
              <a:t>. </a:t>
            </a:r>
            <a:r>
              <a:rPr lang="en-US" dirty="0" err="1" smtClean="0"/>
              <a:t>নূরুজ্জামান</a:t>
            </a:r>
            <a:r>
              <a:rPr lang="en-US" dirty="0" smtClean="0"/>
              <a:t>, </a:t>
            </a:r>
            <a:r>
              <a:rPr lang="en-US" dirty="0" err="1" smtClean="0"/>
              <a:t>সহকারি</a:t>
            </a:r>
            <a:r>
              <a:rPr lang="en-US" dirty="0" smtClean="0"/>
              <a:t> </a:t>
            </a:r>
            <a:r>
              <a:rPr lang="en-US" dirty="0" err="1" smtClean="0"/>
              <a:t>শিক্ষক</a:t>
            </a:r>
            <a:r>
              <a:rPr lang="en-US" dirty="0" smtClean="0"/>
              <a:t>, </a:t>
            </a:r>
            <a:r>
              <a:rPr lang="en-US" dirty="0" err="1" smtClean="0"/>
              <a:t>খায়রুল্লাহ</a:t>
            </a:r>
            <a:r>
              <a:rPr lang="en-US" dirty="0" smtClean="0"/>
              <a:t> </a:t>
            </a:r>
            <a:r>
              <a:rPr lang="en-US" dirty="0" err="1" smtClean="0"/>
              <a:t>সরকারি</a:t>
            </a:r>
            <a:r>
              <a:rPr lang="en-US" dirty="0" smtClean="0"/>
              <a:t> </a:t>
            </a:r>
            <a:r>
              <a:rPr lang="en-US" dirty="0" err="1" smtClean="0"/>
              <a:t>বালিকা</a:t>
            </a:r>
            <a:r>
              <a:rPr lang="en-US" dirty="0" smtClean="0"/>
              <a:t> </a:t>
            </a:r>
            <a:r>
              <a:rPr lang="en-US" dirty="0" err="1" smtClean="0"/>
              <a:t>উচ্চ</a:t>
            </a:r>
            <a:r>
              <a:rPr lang="en-US" dirty="0" smtClean="0"/>
              <a:t>  </a:t>
            </a:r>
            <a:r>
              <a:rPr lang="en-US" dirty="0" err="1" smtClean="0"/>
              <a:t>বিদ্যালয়</a:t>
            </a:r>
            <a:r>
              <a:rPr lang="en-US" dirty="0" smtClean="0"/>
              <a:t>, </a:t>
            </a:r>
            <a:r>
              <a:rPr lang="en-US" dirty="0" err="1" smtClean="0"/>
              <a:t>গফরগাঁও</a:t>
            </a:r>
            <a:r>
              <a:rPr lang="en-US" dirty="0" smtClean="0"/>
              <a:t>, </a:t>
            </a:r>
            <a:r>
              <a:rPr lang="en-US" dirty="0" err="1" smtClean="0"/>
              <a:t>ময়মনসিংহ</a:t>
            </a:r>
            <a:endParaRPr lang="en-US" dirty="0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2819400" y="191654"/>
            <a:ext cx="3429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bn-BD" altLang="en-US" sz="400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2289175" y="1191779"/>
            <a:ext cx="42640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bn-BD" altLang="en-US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altLang="en-US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BD" altLang="en-US">
                <a:latin typeface="NikoshBAN" panose="02000000000000000000" pitchFamily="2" charset="0"/>
                <a:cs typeface="NikoshBAN" panose="02000000000000000000" pitchFamily="2" charset="0"/>
              </a:rPr>
              <a:t>কোন ধরনের টপোলজি?</a:t>
            </a:r>
          </a:p>
        </p:txBody>
      </p:sp>
      <p:pic>
        <p:nvPicPr>
          <p:cNvPr id="10" name="Picture 11" descr="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9175" y="2096654"/>
            <a:ext cx="4949825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9650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762000" y="930275"/>
            <a:ext cx="3857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bn-BD" altLang="en-US">
                <a:latin typeface="NikoshBAN" panose="02000000000000000000" pitchFamily="2" charset="0"/>
                <a:cs typeface="NikoshBAN" panose="02000000000000000000" pitchFamily="2" charset="0"/>
              </a:rPr>
              <a:t>২। কোন ধরনের টপোলজি?</a:t>
            </a:r>
          </a:p>
        </p:txBody>
      </p:sp>
      <p:pic>
        <p:nvPicPr>
          <p:cNvPr id="5" name="Picture 5" descr="222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882650"/>
            <a:ext cx="3962400" cy="2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111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689" y="3657600"/>
            <a:ext cx="4495800" cy="245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</p:spPr>
        <p:txBody>
          <a:bodyPr/>
          <a:lstStyle>
            <a:lvl1pPr>
              <a:defRPr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defRPr>
            </a:lvl1pPr>
          </a:lstStyle>
          <a:p>
            <a:pPr algn="ctr"/>
            <a:fld id="{77AF4CB6-973D-49D1-A4FA-569FFE8EA006}" type="datetimeFigureOut">
              <a:rPr lang="en-US" sz="1400" smtClean="0"/>
              <a:pPr algn="ctr"/>
              <a:t>10/11/2019</a:t>
            </a:fld>
            <a:endParaRPr lang="en-US" sz="140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49" y="6356351"/>
            <a:ext cx="5453199" cy="365125"/>
          </a:xfrm>
        </p:spPr>
        <p:txBody>
          <a:bodyPr/>
          <a:lstStyle>
            <a:lvl1pPr>
              <a:defRPr sz="140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defRPr>
            </a:lvl1pPr>
          </a:lstStyle>
          <a:p>
            <a:r>
              <a:rPr lang="en-US" dirty="0" err="1" smtClean="0"/>
              <a:t>মো</a:t>
            </a:r>
            <a:r>
              <a:rPr lang="en-US" dirty="0" smtClean="0"/>
              <a:t>. </a:t>
            </a:r>
            <a:r>
              <a:rPr lang="en-US" dirty="0" err="1" smtClean="0"/>
              <a:t>নূরুজ্জামান</a:t>
            </a:r>
            <a:r>
              <a:rPr lang="en-US" dirty="0" smtClean="0"/>
              <a:t>, </a:t>
            </a:r>
            <a:r>
              <a:rPr lang="en-US" dirty="0" err="1" smtClean="0"/>
              <a:t>সহকারি</a:t>
            </a:r>
            <a:r>
              <a:rPr lang="en-US" dirty="0" smtClean="0"/>
              <a:t> </a:t>
            </a:r>
            <a:r>
              <a:rPr lang="en-US" dirty="0" err="1" smtClean="0"/>
              <a:t>শিক্ষক</a:t>
            </a:r>
            <a:r>
              <a:rPr lang="en-US" dirty="0" smtClean="0"/>
              <a:t>, </a:t>
            </a:r>
            <a:r>
              <a:rPr lang="en-US" dirty="0" err="1" smtClean="0"/>
              <a:t>খায়রুল্লাহ</a:t>
            </a:r>
            <a:r>
              <a:rPr lang="en-US" dirty="0" smtClean="0"/>
              <a:t> </a:t>
            </a:r>
            <a:r>
              <a:rPr lang="en-US" dirty="0" err="1" smtClean="0"/>
              <a:t>সরকারি</a:t>
            </a:r>
            <a:r>
              <a:rPr lang="en-US" dirty="0" smtClean="0"/>
              <a:t> </a:t>
            </a:r>
            <a:r>
              <a:rPr lang="en-US" dirty="0" err="1" smtClean="0"/>
              <a:t>বালিকা</a:t>
            </a:r>
            <a:r>
              <a:rPr lang="en-US" dirty="0" smtClean="0"/>
              <a:t> </a:t>
            </a:r>
            <a:r>
              <a:rPr lang="en-US" dirty="0" err="1" smtClean="0"/>
              <a:t>উচ্চ</a:t>
            </a:r>
            <a:r>
              <a:rPr lang="en-US" dirty="0" smtClean="0"/>
              <a:t>  </a:t>
            </a:r>
            <a:r>
              <a:rPr lang="en-US" dirty="0" err="1" smtClean="0"/>
              <a:t>বিদ্যালয়</a:t>
            </a:r>
            <a:r>
              <a:rPr lang="en-US" dirty="0" smtClean="0"/>
              <a:t>, </a:t>
            </a:r>
            <a:r>
              <a:rPr lang="en-US" dirty="0" err="1" smtClean="0"/>
              <a:t>গফরগাঁও</a:t>
            </a:r>
            <a:r>
              <a:rPr lang="en-US" dirty="0" smtClean="0"/>
              <a:t>, </a:t>
            </a:r>
            <a:r>
              <a:rPr lang="en-US" dirty="0" err="1" smtClean="0"/>
              <a:t>ময়মনসিংহ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989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743200" y="533400"/>
            <a:ext cx="4419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bn-BD" altLang="en-US" sz="3600">
                <a:solidFill>
                  <a:srgbClr val="CC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কোন ধরনের টপোলজি?</a:t>
            </a:r>
          </a:p>
        </p:txBody>
      </p:sp>
      <p:pic>
        <p:nvPicPr>
          <p:cNvPr id="5" name="Picture 5" descr="mmmm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752600"/>
            <a:ext cx="4343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</p:spPr>
        <p:txBody>
          <a:bodyPr/>
          <a:lstStyle>
            <a:lvl1pPr>
              <a:defRPr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defRPr>
            </a:lvl1pPr>
          </a:lstStyle>
          <a:p>
            <a:pPr algn="ctr"/>
            <a:fld id="{77AF4CB6-973D-49D1-A4FA-569FFE8EA006}" type="datetimeFigureOut">
              <a:rPr lang="en-US" sz="1400" smtClean="0"/>
              <a:pPr algn="ctr"/>
              <a:t>10/11/2019</a:t>
            </a:fld>
            <a:endParaRPr lang="en-US" sz="1400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49" y="6356351"/>
            <a:ext cx="5453199" cy="365125"/>
          </a:xfrm>
        </p:spPr>
        <p:txBody>
          <a:bodyPr/>
          <a:lstStyle>
            <a:lvl1pPr>
              <a:defRPr sz="140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defRPr>
            </a:lvl1pPr>
          </a:lstStyle>
          <a:p>
            <a:r>
              <a:rPr lang="en-US" dirty="0" err="1" smtClean="0"/>
              <a:t>মো</a:t>
            </a:r>
            <a:r>
              <a:rPr lang="en-US" dirty="0" smtClean="0"/>
              <a:t>. </a:t>
            </a:r>
            <a:r>
              <a:rPr lang="en-US" dirty="0" err="1" smtClean="0"/>
              <a:t>নূরুজ্জামান</a:t>
            </a:r>
            <a:r>
              <a:rPr lang="en-US" dirty="0" smtClean="0"/>
              <a:t>, </a:t>
            </a:r>
            <a:r>
              <a:rPr lang="en-US" dirty="0" err="1" smtClean="0"/>
              <a:t>সহকারি</a:t>
            </a:r>
            <a:r>
              <a:rPr lang="en-US" dirty="0" smtClean="0"/>
              <a:t> </a:t>
            </a:r>
            <a:r>
              <a:rPr lang="en-US" dirty="0" err="1" smtClean="0"/>
              <a:t>শিক্ষক</a:t>
            </a:r>
            <a:r>
              <a:rPr lang="en-US" dirty="0" smtClean="0"/>
              <a:t>, </a:t>
            </a:r>
            <a:r>
              <a:rPr lang="en-US" dirty="0" err="1" smtClean="0"/>
              <a:t>খায়রুল্লাহ</a:t>
            </a:r>
            <a:r>
              <a:rPr lang="en-US" dirty="0" smtClean="0"/>
              <a:t> </a:t>
            </a:r>
            <a:r>
              <a:rPr lang="en-US" dirty="0" err="1" smtClean="0"/>
              <a:t>সরকারি</a:t>
            </a:r>
            <a:r>
              <a:rPr lang="en-US" dirty="0" smtClean="0"/>
              <a:t> </a:t>
            </a:r>
            <a:r>
              <a:rPr lang="en-US" dirty="0" err="1" smtClean="0"/>
              <a:t>বালিকা</a:t>
            </a:r>
            <a:r>
              <a:rPr lang="en-US" dirty="0" smtClean="0"/>
              <a:t> </a:t>
            </a:r>
            <a:r>
              <a:rPr lang="en-US" dirty="0" err="1" smtClean="0"/>
              <a:t>উচ্চ</a:t>
            </a:r>
            <a:r>
              <a:rPr lang="en-US" dirty="0" smtClean="0"/>
              <a:t>  </a:t>
            </a:r>
            <a:r>
              <a:rPr lang="en-US" dirty="0" err="1" smtClean="0"/>
              <a:t>বিদ্যালয়</a:t>
            </a:r>
            <a:r>
              <a:rPr lang="en-US" dirty="0" smtClean="0"/>
              <a:t>, </a:t>
            </a:r>
            <a:r>
              <a:rPr lang="en-US" dirty="0" err="1" smtClean="0"/>
              <a:t>গফরগাঁও</a:t>
            </a:r>
            <a:r>
              <a:rPr lang="en-US" dirty="0" smtClean="0"/>
              <a:t>, </a:t>
            </a:r>
            <a:r>
              <a:rPr lang="en-US" dirty="0" err="1" smtClean="0"/>
              <a:t>ময়মনসিংহ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187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526725" y="685800"/>
            <a:ext cx="404495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bn-BD" altLang="en-US">
                <a:latin typeface="NikoshBAN" panose="02000000000000000000" pitchFamily="2" charset="0"/>
                <a:cs typeface="NikoshBAN" panose="02000000000000000000" pitchFamily="2" charset="0"/>
              </a:rPr>
              <a:t>৪। কোন ধরনের টপোলজি?</a:t>
            </a:r>
          </a:p>
        </p:txBody>
      </p:sp>
      <p:pic>
        <p:nvPicPr>
          <p:cNvPr id="5" name="Picture 4" descr="RI2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3075" y="1828800"/>
            <a:ext cx="4410075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</p:spPr>
        <p:txBody>
          <a:bodyPr/>
          <a:lstStyle>
            <a:lvl1pPr>
              <a:defRPr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defRPr>
            </a:lvl1pPr>
          </a:lstStyle>
          <a:p>
            <a:pPr algn="ctr"/>
            <a:fld id="{77AF4CB6-973D-49D1-A4FA-569FFE8EA006}" type="datetimeFigureOut">
              <a:rPr lang="en-US" sz="1400" smtClean="0"/>
              <a:pPr algn="ctr"/>
              <a:t>10/11/2019</a:t>
            </a:fld>
            <a:endParaRPr lang="en-US" sz="1400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49" y="6356351"/>
            <a:ext cx="5453199" cy="365125"/>
          </a:xfrm>
        </p:spPr>
        <p:txBody>
          <a:bodyPr/>
          <a:lstStyle>
            <a:lvl1pPr>
              <a:defRPr sz="140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defRPr>
            </a:lvl1pPr>
          </a:lstStyle>
          <a:p>
            <a:r>
              <a:rPr lang="en-US" dirty="0" err="1" smtClean="0"/>
              <a:t>মো</a:t>
            </a:r>
            <a:r>
              <a:rPr lang="en-US" dirty="0" smtClean="0"/>
              <a:t>. </a:t>
            </a:r>
            <a:r>
              <a:rPr lang="en-US" dirty="0" err="1" smtClean="0"/>
              <a:t>নূরুজ্জামান</a:t>
            </a:r>
            <a:r>
              <a:rPr lang="en-US" dirty="0" smtClean="0"/>
              <a:t>, </a:t>
            </a:r>
            <a:r>
              <a:rPr lang="en-US" dirty="0" err="1" smtClean="0"/>
              <a:t>সহকারি</a:t>
            </a:r>
            <a:r>
              <a:rPr lang="en-US" dirty="0" smtClean="0"/>
              <a:t> </a:t>
            </a:r>
            <a:r>
              <a:rPr lang="en-US" dirty="0" err="1" smtClean="0"/>
              <a:t>শিক্ষক</a:t>
            </a:r>
            <a:r>
              <a:rPr lang="en-US" dirty="0" smtClean="0"/>
              <a:t>, </a:t>
            </a:r>
            <a:r>
              <a:rPr lang="en-US" dirty="0" err="1" smtClean="0"/>
              <a:t>খায়রুল্লাহ</a:t>
            </a:r>
            <a:r>
              <a:rPr lang="en-US" dirty="0" smtClean="0"/>
              <a:t> </a:t>
            </a:r>
            <a:r>
              <a:rPr lang="en-US" dirty="0" err="1" smtClean="0"/>
              <a:t>সরকারি</a:t>
            </a:r>
            <a:r>
              <a:rPr lang="en-US" dirty="0" smtClean="0"/>
              <a:t> </a:t>
            </a:r>
            <a:r>
              <a:rPr lang="en-US" dirty="0" err="1" smtClean="0"/>
              <a:t>বালিকা</a:t>
            </a:r>
            <a:r>
              <a:rPr lang="en-US" dirty="0" smtClean="0"/>
              <a:t> </a:t>
            </a:r>
            <a:r>
              <a:rPr lang="en-US" dirty="0" err="1" smtClean="0"/>
              <a:t>উচ্চ</a:t>
            </a:r>
            <a:r>
              <a:rPr lang="en-US" dirty="0" smtClean="0"/>
              <a:t>  </a:t>
            </a:r>
            <a:r>
              <a:rPr lang="en-US" dirty="0" err="1" smtClean="0"/>
              <a:t>বিদ্যালয়</a:t>
            </a:r>
            <a:r>
              <a:rPr lang="en-US" dirty="0" smtClean="0"/>
              <a:t>, </a:t>
            </a:r>
            <a:r>
              <a:rPr lang="en-US" dirty="0" err="1" smtClean="0"/>
              <a:t>গফরগাঁও</a:t>
            </a:r>
            <a:r>
              <a:rPr lang="en-US" dirty="0" smtClean="0"/>
              <a:t>, </a:t>
            </a:r>
            <a:r>
              <a:rPr lang="en-US" dirty="0" err="1" smtClean="0"/>
              <a:t>ময়মনসিংহ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843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767395" y="762000"/>
            <a:ext cx="2901022" cy="76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bn-BD" alt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বাড়ীর কাজ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517236" y="2438400"/>
            <a:ext cx="8340437" cy="34163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bn-BD" alt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১। স্টার টপোলজি ও বাস টপোলোজির ২ টি করে সুবিধা লিখ।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bn-BD" alt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২।বর্তমানে ইন্টারনেটে কোন টপোলজি ব্যবহার করা হয়।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bn-BD" alt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৩। তোমার কলেজ ল্যাবে কোন ধরনের টপোলজি ব্যবহার করা হয়।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65587"/>
            <a:ext cx="2057400" cy="365125"/>
          </a:xfrm>
        </p:spPr>
        <p:txBody>
          <a:bodyPr/>
          <a:lstStyle>
            <a:lvl1pPr>
              <a:defRPr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defRPr>
            </a:lvl1pPr>
          </a:lstStyle>
          <a:p>
            <a:pPr algn="ctr"/>
            <a:fld id="{77AF4CB6-973D-49D1-A4FA-569FFE8EA006}" type="datetimeFigureOut">
              <a:rPr lang="en-US" sz="1400" smtClean="0"/>
              <a:pPr algn="ctr"/>
              <a:t>10/11/2019</a:t>
            </a:fld>
            <a:endParaRPr lang="en-US" sz="1400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49" y="6365587"/>
            <a:ext cx="5453199" cy="365125"/>
          </a:xfrm>
        </p:spPr>
        <p:txBody>
          <a:bodyPr/>
          <a:lstStyle>
            <a:lvl1pPr>
              <a:defRPr sz="140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defRPr>
            </a:lvl1pPr>
          </a:lstStyle>
          <a:p>
            <a:r>
              <a:rPr lang="en-US" dirty="0" err="1" smtClean="0"/>
              <a:t>মো</a:t>
            </a:r>
            <a:r>
              <a:rPr lang="en-US" dirty="0" smtClean="0"/>
              <a:t>. </a:t>
            </a:r>
            <a:r>
              <a:rPr lang="en-US" dirty="0" err="1" smtClean="0"/>
              <a:t>নূরুজ্জামান</a:t>
            </a:r>
            <a:r>
              <a:rPr lang="en-US" dirty="0" smtClean="0"/>
              <a:t>, </a:t>
            </a:r>
            <a:r>
              <a:rPr lang="en-US" dirty="0" err="1" smtClean="0"/>
              <a:t>সহকারি</a:t>
            </a:r>
            <a:r>
              <a:rPr lang="en-US" dirty="0" smtClean="0"/>
              <a:t> </a:t>
            </a:r>
            <a:r>
              <a:rPr lang="en-US" dirty="0" err="1" smtClean="0"/>
              <a:t>শিক্ষক</a:t>
            </a:r>
            <a:r>
              <a:rPr lang="en-US" dirty="0" smtClean="0"/>
              <a:t>, </a:t>
            </a:r>
            <a:r>
              <a:rPr lang="en-US" dirty="0" err="1" smtClean="0"/>
              <a:t>খায়রুল্লাহ</a:t>
            </a:r>
            <a:r>
              <a:rPr lang="en-US" dirty="0" smtClean="0"/>
              <a:t> </a:t>
            </a:r>
            <a:r>
              <a:rPr lang="en-US" dirty="0" err="1" smtClean="0"/>
              <a:t>সরকারি</a:t>
            </a:r>
            <a:r>
              <a:rPr lang="en-US" dirty="0" smtClean="0"/>
              <a:t> </a:t>
            </a:r>
            <a:r>
              <a:rPr lang="en-US" dirty="0" err="1" smtClean="0"/>
              <a:t>বালিকা</a:t>
            </a:r>
            <a:r>
              <a:rPr lang="en-US" dirty="0" smtClean="0"/>
              <a:t> </a:t>
            </a:r>
            <a:r>
              <a:rPr lang="en-US" dirty="0" err="1" smtClean="0"/>
              <a:t>উচ্চ</a:t>
            </a:r>
            <a:r>
              <a:rPr lang="en-US" dirty="0" smtClean="0"/>
              <a:t>  </a:t>
            </a:r>
            <a:r>
              <a:rPr lang="en-US" dirty="0" err="1" smtClean="0"/>
              <a:t>বিদ্যালয়</a:t>
            </a:r>
            <a:r>
              <a:rPr lang="en-US" dirty="0" smtClean="0"/>
              <a:t>, </a:t>
            </a:r>
            <a:r>
              <a:rPr lang="en-US" dirty="0" err="1" smtClean="0"/>
              <a:t>গফরগাঁও</a:t>
            </a:r>
            <a:r>
              <a:rPr lang="en-US" dirty="0" smtClean="0"/>
              <a:t>, </a:t>
            </a:r>
            <a:r>
              <a:rPr lang="en-US" dirty="0" err="1" smtClean="0"/>
              <a:t>ময়মনসিংহ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964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</p:spPr>
        <p:txBody>
          <a:bodyPr/>
          <a:lstStyle>
            <a:lvl1pPr>
              <a:defRPr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defRPr>
            </a:lvl1pPr>
          </a:lstStyle>
          <a:p>
            <a:pPr algn="ctr"/>
            <a:fld id="{77AF4CB6-973D-49D1-A4FA-569FFE8EA006}" type="datetimeFigureOut">
              <a:rPr lang="en-US" sz="1400" smtClean="0"/>
              <a:pPr algn="ctr"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49" y="6356351"/>
            <a:ext cx="5453199" cy="365125"/>
          </a:xfrm>
        </p:spPr>
        <p:txBody>
          <a:bodyPr/>
          <a:lstStyle>
            <a:lvl1pPr>
              <a:defRPr sz="140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defRPr>
            </a:lvl1pPr>
          </a:lstStyle>
          <a:p>
            <a:r>
              <a:rPr lang="en-US" dirty="0" err="1" smtClean="0"/>
              <a:t>মো</a:t>
            </a:r>
            <a:r>
              <a:rPr lang="en-US" dirty="0" smtClean="0"/>
              <a:t>. </a:t>
            </a:r>
            <a:r>
              <a:rPr lang="en-US" dirty="0" err="1" smtClean="0"/>
              <a:t>নূরুজ্জামান</a:t>
            </a:r>
            <a:r>
              <a:rPr lang="en-US" dirty="0" smtClean="0"/>
              <a:t>, </a:t>
            </a:r>
            <a:r>
              <a:rPr lang="en-US" dirty="0" err="1" smtClean="0"/>
              <a:t>সহকারি</a:t>
            </a:r>
            <a:r>
              <a:rPr lang="en-US" dirty="0" smtClean="0"/>
              <a:t> </a:t>
            </a:r>
            <a:r>
              <a:rPr lang="en-US" dirty="0" err="1" smtClean="0"/>
              <a:t>শিক্ষক</a:t>
            </a:r>
            <a:r>
              <a:rPr lang="en-US" dirty="0" smtClean="0"/>
              <a:t>, </a:t>
            </a:r>
            <a:r>
              <a:rPr lang="en-US" dirty="0" err="1" smtClean="0"/>
              <a:t>খায়রুল্লাহ</a:t>
            </a:r>
            <a:r>
              <a:rPr lang="en-US" dirty="0" smtClean="0"/>
              <a:t> </a:t>
            </a:r>
            <a:r>
              <a:rPr lang="en-US" dirty="0" err="1" smtClean="0"/>
              <a:t>সরকারি</a:t>
            </a:r>
            <a:r>
              <a:rPr lang="en-US" dirty="0" smtClean="0"/>
              <a:t> </a:t>
            </a:r>
            <a:r>
              <a:rPr lang="en-US" dirty="0" err="1" smtClean="0"/>
              <a:t>বালিকা</a:t>
            </a:r>
            <a:r>
              <a:rPr lang="en-US" dirty="0" smtClean="0"/>
              <a:t> </a:t>
            </a:r>
            <a:r>
              <a:rPr lang="en-US" dirty="0" err="1" smtClean="0"/>
              <a:t>উচ্চ</a:t>
            </a:r>
            <a:r>
              <a:rPr lang="en-US" dirty="0" smtClean="0"/>
              <a:t>  </a:t>
            </a:r>
            <a:r>
              <a:rPr lang="en-US" dirty="0" err="1" smtClean="0"/>
              <a:t>বিদ্যালয়</a:t>
            </a:r>
            <a:r>
              <a:rPr lang="en-US" dirty="0" smtClean="0"/>
              <a:t>, </a:t>
            </a:r>
            <a:r>
              <a:rPr lang="en-US" dirty="0" err="1" smtClean="0"/>
              <a:t>গফরগাঁও</a:t>
            </a:r>
            <a:r>
              <a:rPr lang="en-US" dirty="0" smtClean="0"/>
              <a:t>, </a:t>
            </a:r>
            <a:r>
              <a:rPr lang="en-US" dirty="0" err="1" smtClean="0"/>
              <a:t>ময়মনসিংহ</a:t>
            </a:r>
            <a:endParaRPr lang="en-US" dirty="0"/>
          </a:p>
        </p:txBody>
      </p:sp>
      <p:pic>
        <p:nvPicPr>
          <p:cNvPr id="8" name="Picture 7" descr="network1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0163" y="317668"/>
            <a:ext cx="4579937" cy="2958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" descr="ne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50851"/>
            <a:ext cx="7966075" cy="2466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6" descr="net111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24873"/>
            <a:ext cx="2971800" cy="2890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5912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67308_583553015005369_38688284_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964" y="129308"/>
            <a:ext cx="8811490" cy="6608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280160" y="882189"/>
            <a:ext cx="5286894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bn-BD" altLang="en-US" sz="960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</p:spPr>
        <p:txBody>
          <a:bodyPr/>
          <a:lstStyle>
            <a:lvl1pPr>
              <a:defRPr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defRPr>
            </a:lvl1pPr>
          </a:lstStyle>
          <a:p>
            <a:pPr algn="ctr"/>
            <a:fld id="{77AF4CB6-973D-49D1-A4FA-569FFE8EA006}" type="datetimeFigureOut">
              <a:rPr lang="en-US" sz="1400" smtClean="0"/>
              <a:pPr algn="ctr"/>
              <a:t>10/11/2019</a:t>
            </a:fld>
            <a:endParaRPr lang="en-US" sz="1400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49" y="6356351"/>
            <a:ext cx="5453199" cy="365125"/>
          </a:xfrm>
        </p:spPr>
        <p:txBody>
          <a:bodyPr/>
          <a:lstStyle>
            <a:lvl1pPr>
              <a:defRPr sz="140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defRPr>
            </a:lvl1pPr>
          </a:lstStyle>
          <a:p>
            <a:r>
              <a:rPr lang="en-US" dirty="0" err="1" smtClean="0"/>
              <a:t>মো</a:t>
            </a:r>
            <a:r>
              <a:rPr lang="en-US" dirty="0" smtClean="0"/>
              <a:t>. </a:t>
            </a:r>
            <a:r>
              <a:rPr lang="en-US" dirty="0" err="1" smtClean="0"/>
              <a:t>নূরুজ্জামান</a:t>
            </a:r>
            <a:r>
              <a:rPr lang="en-US" dirty="0" smtClean="0"/>
              <a:t>, </a:t>
            </a:r>
            <a:r>
              <a:rPr lang="en-US" dirty="0" err="1" smtClean="0"/>
              <a:t>সহকারি</a:t>
            </a:r>
            <a:r>
              <a:rPr lang="en-US" dirty="0" smtClean="0"/>
              <a:t> </a:t>
            </a:r>
            <a:r>
              <a:rPr lang="en-US" dirty="0" err="1" smtClean="0"/>
              <a:t>শিক্ষক</a:t>
            </a:r>
            <a:r>
              <a:rPr lang="en-US" dirty="0" smtClean="0"/>
              <a:t>, </a:t>
            </a:r>
            <a:r>
              <a:rPr lang="en-US" dirty="0" err="1" smtClean="0"/>
              <a:t>খায়রুল্লাহ</a:t>
            </a:r>
            <a:r>
              <a:rPr lang="en-US" dirty="0" smtClean="0"/>
              <a:t> </a:t>
            </a:r>
            <a:r>
              <a:rPr lang="en-US" dirty="0" err="1" smtClean="0"/>
              <a:t>সরকারি</a:t>
            </a:r>
            <a:r>
              <a:rPr lang="en-US" dirty="0" smtClean="0"/>
              <a:t> </a:t>
            </a:r>
            <a:r>
              <a:rPr lang="en-US" dirty="0" err="1" smtClean="0"/>
              <a:t>বালিকা</a:t>
            </a:r>
            <a:r>
              <a:rPr lang="en-US" dirty="0" smtClean="0"/>
              <a:t> </a:t>
            </a:r>
            <a:r>
              <a:rPr lang="en-US" dirty="0" err="1" smtClean="0"/>
              <a:t>উচ্চ</a:t>
            </a:r>
            <a:r>
              <a:rPr lang="en-US" dirty="0" smtClean="0"/>
              <a:t>  </a:t>
            </a:r>
            <a:r>
              <a:rPr lang="en-US" dirty="0" err="1" smtClean="0"/>
              <a:t>বিদ্যালয়</a:t>
            </a:r>
            <a:r>
              <a:rPr lang="en-US" dirty="0" smtClean="0"/>
              <a:t>, </a:t>
            </a:r>
            <a:r>
              <a:rPr lang="en-US" dirty="0" err="1" smtClean="0"/>
              <a:t>গফরগাঁও</a:t>
            </a:r>
            <a:r>
              <a:rPr lang="en-US" dirty="0" smtClean="0"/>
              <a:t>, </a:t>
            </a:r>
            <a:r>
              <a:rPr lang="en-US" dirty="0" err="1" smtClean="0"/>
              <a:t>ময়মনসিংহ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434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</p:spPr>
        <p:txBody>
          <a:bodyPr/>
          <a:lstStyle>
            <a:lvl1pPr>
              <a:defRPr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defRPr>
            </a:lvl1pPr>
          </a:lstStyle>
          <a:p>
            <a:fld id="{77AF4CB6-973D-49D1-A4FA-569FFE8EA006}" type="datetimeFigureOut">
              <a:rPr lang="en-US" smtClean="0"/>
              <a:pPr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49" y="6356351"/>
            <a:ext cx="5453199" cy="365125"/>
          </a:xfrm>
        </p:spPr>
        <p:txBody>
          <a:bodyPr/>
          <a:lstStyle>
            <a:lvl1pPr>
              <a:defRPr sz="140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defRPr>
            </a:lvl1pPr>
          </a:lstStyle>
          <a:p>
            <a:r>
              <a:rPr lang="en-US" dirty="0" err="1" smtClean="0"/>
              <a:t>মো</a:t>
            </a:r>
            <a:r>
              <a:rPr lang="en-US" dirty="0" smtClean="0"/>
              <a:t>. </a:t>
            </a:r>
            <a:r>
              <a:rPr lang="en-US" dirty="0" err="1" smtClean="0"/>
              <a:t>নূরুজ্জামান</a:t>
            </a:r>
            <a:r>
              <a:rPr lang="en-US" dirty="0" smtClean="0"/>
              <a:t>, </a:t>
            </a:r>
            <a:r>
              <a:rPr lang="en-US" dirty="0" err="1" smtClean="0"/>
              <a:t>সহকারি</a:t>
            </a:r>
            <a:r>
              <a:rPr lang="en-US" dirty="0" smtClean="0"/>
              <a:t> </a:t>
            </a:r>
            <a:r>
              <a:rPr lang="en-US" dirty="0" err="1" smtClean="0"/>
              <a:t>শিক্ষক</a:t>
            </a:r>
            <a:r>
              <a:rPr lang="en-US" dirty="0" smtClean="0"/>
              <a:t>, </a:t>
            </a:r>
            <a:r>
              <a:rPr lang="en-US" dirty="0" err="1" smtClean="0"/>
              <a:t>খায়রুল্লাহ</a:t>
            </a:r>
            <a:r>
              <a:rPr lang="en-US" dirty="0" smtClean="0"/>
              <a:t> </a:t>
            </a:r>
            <a:r>
              <a:rPr lang="en-US" dirty="0" err="1" smtClean="0"/>
              <a:t>সরকারি</a:t>
            </a:r>
            <a:r>
              <a:rPr lang="en-US" dirty="0" smtClean="0"/>
              <a:t> </a:t>
            </a:r>
            <a:r>
              <a:rPr lang="en-US" dirty="0" err="1" smtClean="0"/>
              <a:t>বালিকা</a:t>
            </a:r>
            <a:r>
              <a:rPr lang="en-US" dirty="0" smtClean="0"/>
              <a:t> </a:t>
            </a:r>
            <a:r>
              <a:rPr lang="en-US" dirty="0" err="1" smtClean="0"/>
              <a:t>উচ্চ</a:t>
            </a:r>
            <a:r>
              <a:rPr lang="en-US" dirty="0" smtClean="0"/>
              <a:t>  </a:t>
            </a:r>
            <a:r>
              <a:rPr lang="en-US" dirty="0" err="1" smtClean="0"/>
              <a:t>বিদ্যালয়</a:t>
            </a:r>
            <a:r>
              <a:rPr lang="en-US" dirty="0" smtClean="0"/>
              <a:t>, </a:t>
            </a:r>
            <a:r>
              <a:rPr lang="en-US" dirty="0" err="1" smtClean="0"/>
              <a:t>গফরগাঁও</a:t>
            </a:r>
            <a:r>
              <a:rPr lang="en-US" dirty="0" smtClean="0"/>
              <a:t>, </a:t>
            </a:r>
            <a:r>
              <a:rPr lang="en-US" dirty="0" err="1" smtClean="0"/>
              <a:t>ময়মনসিংহ</a:t>
            </a:r>
            <a:endParaRPr lang="en-US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04800" y="3048000"/>
            <a:ext cx="8610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bn-BD" altLang="en-US" sz="6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 নেটওয়ার্ক টপোলজি</a:t>
            </a:r>
          </a:p>
        </p:txBody>
      </p:sp>
    </p:spTree>
    <p:extLst>
      <p:ext uri="{BB962C8B-B14F-4D97-AF65-F5344CB8AC3E}">
        <p14:creationId xmlns:p14="http://schemas.microsoft.com/office/powerpoint/2010/main" val="474654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</p:spPr>
        <p:txBody>
          <a:bodyPr/>
          <a:lstStyle>
            <a:lvl1pPr>
              <a:defRPr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defRPr>
            </a:lvl1pPr>
          </a:lstStyle>
          <a:p>
            <a:fld id="{77AF4CB6-973D-49D1-A4FA-569FFE8EA006}" type="datetimeFigureOut">
              <a:rPr lang="en-US" smtClean="0"/>
              <a:pPr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49" y="6356351"/>
            <a:ext cx="5453199" cy="365125"/>
          </a:xfrm>
        </p:spPr>
        <p:txBody>
          <a:bodyPr/>
          <a:lstStyle>
            <a:lvl1pPr>
              <a:defRPr sz="140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defRPr>
            </a:lvl1pPr>
          </a:lstStyle>
          <a:p>
            <a:r>
              <a:rPr lang="en-US" dirty="0" err="1" smtClean="0"/>
              <a:t>মো</a:t>
            </a:r>
            <a:r>
              <a:rPr lang="en-US" dirty="0" smtClean="0"/>
              <a:t>. </a:t>
            </a:r>
            <a:r>
              <a:rPr lang="en-US" dirty="0" err="1" smtClean="0"/>
              <a:t>নূরুজ্জামান</a:t>
            </a:r>
            <a:r>
              <a:rPr lang="en-US" dirty="0" smtClean="0"/>
              <a:t>, </a:t>
            </a:r>
            <a:r>
              <a:rPr lang="en-US" dirty="0" err="1" smtClean="0"/>
              <a:t>সহকারি</a:t>
            </a:r>
            <a:r>
              <a:rPr lang="en-US" dirty="0" smtClean="0"/>
              <a:t> </a:t>
            </a:r>
            <a:r>
              <a:rPr lang="en-US" dirty="0" err="1" smtClean="0"/>
              <a:t>শিক্ষক</a:t>
            </a:r>
            <a:r>
              <a:rPr lang="en-US" dirty="0" smtClean="0"/>
              <a:t>, </a:t>
            </a:r>
            <a:r>
              <a:rPr lang="en-US" dirty="0" err="1" smtClean="0"/>
              <a:t>খায়রুল্লাহ</a:t>
            </a:r>
            <a:r>
              <a:rPr lang="en-US" dirty="0" smtClean="0"/>
              <a:t> </a:t>
            </a:r>
            <a:r>
              <a:rPr lang="en-US" dirty="0" err="1" smtClean="0"/>
              <a:t>সরকারি</a:t>
            </a:r>
            <a:r>
              <a:rPr lang="en-US" dirty="0" smtClean="0"/>
              <a:t> </a:t>
            </a:r>
            <a:r>
              <a:rPr lang="en-US" dirty="0" err="1" smtClean="0"/>
              <a:t>বালিকা</a:t>
            </a:r>
            <a:r>
              <a:rPr lang="en-US" dirty="0" smtClean="0"/>
              <a:t> </a:t>
            </a:r>
            <a:r>
              <a:rPr lang="en-US" dirty="0" err="1" smtClean="0"/>
              <a:t>উচ্চ</a:t>
            </a:r>
            <a:r>
              <a:rPr lang="en-US" dirty="0" smtClean="0"/>
              <a:t>  </a:t>
            </a:r>
            <a:r>
              <a:rPr lang="en-US" dirty="0" err="1" smtClean="0"/>
              <a:t>বিদ্যালয়</a:t>
            </a:r>
            <a:r>
              <a:rPr lang="en-US" dirty="0" smtClean="0"/>
              <a:t>, </a:t>
            </a:r>
            <a:r>
              <a:rPr lang="en-US" dirty="0" err="1" smtClean="0"/>
              <a:t>গফরগাঁও</a:t>
            </a:r>
            <a:r>
              <a:rPr lang="en-US" dirty="0" smtClean="0"/>
              <a:t>, </a:t>
            </a:r>
            <a:r>
              <a:rPr lang="en-US" dirty="0" err="1" smtClean="0"/>
              <a:t>ময়মনসিংহ</a:t>
            </a:r>
            <a:endParaRPr lang="en-US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57200" y="563416"/>
            <a:ext cx="7315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bn-BD" alt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শিখন ফল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1000" y="1538141"/>
            <a:ext cx="8305800" cy="448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bn-BD" alt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১।নেটওয়ার্ক টপোলজি কি বলতে পারবে।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bn-BD" alt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২। নেট ওয়ার্ক টপোলজির উদ্দেশ্য বলতে পারবে।</a:t>
            </a:r>
            <a:r>
              <a:rPr lang="bn-BD" altLang="en-US" sz="1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alt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bn-BD" alt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৩।যে সব টপোলজি কম্পিটার নেটওয়ার্কের ক্ষেত্রে বেশী ব্যবহার করা হয় তার নাম বলতে পারবে।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bn-BD" alt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৪।বিভিন্ন টপোলজির সুবিধা ও সুবিধা বলতে পারবে।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bn-BD" alt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05821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770" decel="100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770" decel="100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770" decel="100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770" decel="100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0" dur="77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2" dur="77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770" decel="100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770" decel="100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1" dur="77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3" dur="77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</p:spPr>
        <p:txBody>
          <a:bodyPr/>
          <a:lstStyle>
            <a:lvl1pPr>
              <a:defRPr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defRPr>
            </a:lvl1pPr>
          </a:lstStyle>
          <a:p>
            <a:fld id="{77AF4CB6-973D-49D1-A4FA-569FFE8EA006}" type="datetimeFigureOut">
              <a:rPr lang="en-US" smtClean="0"/>
              <a:pPr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49" y="6356351"/>
            <a:ext cx="5453199" cy="365125"/>
          </a:xfrm>
        </p:spPr>
        <p:txBody>
          <a:bodyPr/>
          <a:lstStyle>
            <a:lvl1pPr>
              <a:defRPr sz="140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defRPr>
            </a:lvl1pPr>
          </a:lstStyle>
          <a:p>
            <a:r>
              <a:rPr lang="en-US" dirty="0" err="1" smtClean="0"/>
              <a:t>মো</a:t>
            </a:r>
            <a:r>
              <a:rPr lang="en-US" dirty="0" smtClean="0"/>
              <a:t>. </a:t>
            </a:r>
            <a:r>
              <a:rPr lang="en-US" dirty="0" err="1" smtClean="0"/>
              <a:t>নূরুজ্জামান</a:t>
            </a:r>
            <a:r>
              <a:rPr lang="en-US" dirty="0" smtClean="0"/>
              <a:t>, </a:t>
            </a:r>
            <a:r>
              <a:rPr lang="en-US" dirty="0" err="1" smtClean="0"/>
              <a:t>সহকারি</a:t>
            </a:r>
            <a:r>
              <a:rPr lang="en-US" dirty="0" smtClean="0"/>
              <a:t> </a:t>
            </a:r>
            <a:r>
              <a:rPr lang="en-US" dirty="0" err="1" smtClean="0"/>
              <a:t>শিক্ষক</a:t>
            </a:r>
            <a:r>
              <a:rPr lang="en-US" dirty="0" smtClean="0"/>
              <a:t>, </a:t>
            </a:r>
            <a:r>
              <a:rPr lang="en-US" dirty="0" err="1" smtClean="0"/>
              <a:t>খায়রুল্লাহ</a:t>
            </a:r>
            <a:r>
              <a:rPr lang="en-US" dirty="0" smtClean="0"/>
              <a:t> </a:t>
            </a:r>
            <a:r>
              <a:rPr lang="en-US" dirty="0" err="1" smtClean="0"/>
              <a:t>সরকারি</a:t>
            </a:r>
            <a:r>
              <a:rPr lang="en-US" dirty="0" smtClean="0"/>
              <a:t> </a:t>
            </a:r>
            <a:r>
              <a:rPr lang="en-US" dirty="0" err="1" smtClean="0"/>
              <a:t>বালিকা</a:t>
            </a:r>
            <a:r>
              <a:rPr lang="en-US" dirty="0" smtClean="0"/>
              <a:t> </a:t>
            </a:r>
            <a:r>
              <a:rPr lang="en-US" dirty="0" err="1" smtClean="0"/>
              <a:t>উচ্চ</a:t>
            </a:r>
            <a:r>
              <a:rPr lang="en-US" dirty="0" smtClean="0"/>
              <a:t>  </a:t>
            </a:r>
            <a:r>
              <a:rPr lang="en-US" dirty="0" err="1" smtClean="0"/>
              <a:t>বিদ্যালয়</a:t>
            </a:r>
            <a:r>
              <a:rPr lang="en-US" dirty="0" smtClean="0"/>
              <a:t>, </a:t>
            </a:r>
            <a:r>
              <a:rPr lang="en-US" dirty="0" err="1" smtClean="0"/>
              <a:t>গফরগাঁও</a:t>
            </a:r>
            <a:r>
              <a:rPr lang="en-US" dirty="0" smtClean="0"/>
              <a:t>, </a:t>
            </a:r>
            <a:r>
              <a:rPr lang="en-US" dirty="0" err="1" smtClean="0"/>
              <a:t>ময়মনসিংহ</a:t>
            </a:r>
            <a:endParaRPr lang="en-US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28651" y="1577108"/>
            <a:ext cx="7853498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bn-BD" altLang="en-US" sz="4000" dirty="0">
                <a:solidFill>
                  <a:srgbClr val="FF33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 নেটওয়ার্কঃ</a:t>
            </a:r>
            <a:r>
              <a:rPr lang="bn-BD" alt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বিভিন্ন কম্পিউটার কোন যোগাযোগ ব্যবস্থা দ্বারা এক সংগে যুক্ত থাকলে তাকে কম্পিউটার নেটওয়ার্ক বলে। 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bn-BD" altLang="en-US" sz="3600" dirty="0" smtClean="0">
                <a:solidFill>
                  <a:srgbClr val="1D7D3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টপোলজিঃ</a:t>
            </a:r>
            <a:r>
              <a:rPr lang="bn-BD" alt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alt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নেটওয়ার্কে একটি কম্পিউটারের সাথে অপর কম্পিউটারের সংযোগ ব্যবস্থাকেই </a:t>
            </a:r>
            <a:r>
              <a:rPr lang="bn-BD" altLang="en-US" sz="3600" dirty="0">
                <a:solidFill>
                  <a:srgbClr val="1D7D3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টপলজি</a:t>
            </a:r>
            <a:r>
              <a:rPr lang="bn-BD" alt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বলে।</a:t>
            </a:r>
          </a:p>
        </p:txBody>
      </p:sp>
    </p:spTree>
    <p:extLst>
      <p:ext uri="{BB962C8B-B14F-4D97-AF65-F5344CB8AC3E}">
        <p14:creationId xmlns:p14="http://schemas.microsoft.com/office/powerpoint/2010/main" val="3734977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70" decel="100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770" decel="100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5" dur="77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</p:spPr>
        <p:txBody>
          <a:bodyPr/>
          <a:lstStyle>
            <a:lvl1pPr>
              <a:defRPr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defRPr>
            </a:lvl1pPr>
          </a:lstStyle>
          <a:p>
            <a:fld id="{77AF4CB6-973D-49D1-A4FA-569FFE8EA006}" type="datetimeFigureOut">
              <a:rPr lang="en-US" smtClean="0"/>
              <a:pPr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49" y="6356351"/>
            <a:ext cx="5453199" cy="365125"/>
          </a:xfrm>
        </p:spPr>
        <p:txBody>
          <a:bodyPr/>
          <a:lstStyle>
            <a:lvl1pPr>
              <a:defRPr sz="140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defRPr>
            </a:lvl1pPr>
          </a:lstStyle>
          <a:p>
            <a:r>
              <a:rPr lang="en-US" dirty="0" err="1" smtClean="0"/>
              <a:t>মো</a:t>
            </a:r>
            <a:r>
              <a:rPr lang="en-US" dirty="0" smtClean="0"/>
              <a:t>. </a:t>
            </a:r>
            <a:r>
              <a:rPr lang="en-US" dirty="0" err="1" smtClean="0"/>
              <a:t>নূরুজ্জামান</a:t>
            </a:r>
            <a:r>
              <a:rPr lang="en-US" dirty="0" smtClean="0"/>
              <a:t>, </a:t>
            </a:r>
            <a:r>
              <a:rPr lang="en-US" dirty="0" err="1" smtClean="0"/>
              <a:t>সহকারি</a:t>
            </a:r>
            <a:r>
              <a:rPr lang="en-US" dirty="0" smtClean="0"/>
              <a:t> </a:t>
            </a:r>
            <a:r>
              <a:rPr lang="en-US" dirty="0" err="1" smtClean="0"/>
              <a:t>শিক্ষক</a:t>
            </a:r>
            <a:r>
              <a:rPr lang="en-US" dirty="0" smtClean="0"/>
              <a:t>, </a:t>
            </a:r>
            <a:r>
              <a:rPr lang="en-US" dirty="0" err="1" smtClean="0"/>
              <a:t>খায়রুল্লাহ</a:t>
            </a:r>
            <a:r>
              <a:rPr lang="en-US" dirty="0" smtClean="0"/>
              <a:t> </a:t>
            </a:r>
            <a:r>
              <a:rPr lang="en-US" dirty="0" err="1" smtClean="0"/>
              <a:t>সরকারি</a:t>
            </a:r>
            <a:r>
              <a:rPr lang="en-US" dirty="0" smtClean="0"/>
              <a:t> </a:t>
            </a:r>
            <a:r>
              <a:rPr lang="en-US" dirty="0" err="1" smtClean="0"/>
              <a:t>বালিকা</a:t>
            </a:r>
            <a:r>
              <a:rPr lang="en-US" dirty="0" smtClean="0"/>
              <a:t> </a:t>
            </a:r>
            <a:r>
              <a:rPr lang="en-US" dirty="0" err="1" smtClean="0"/>
              <a:t>উচ্চ</a:t>
            </a:r>
            <a:r>
              <a:rPr lang="en-US" dirty="0" smtClean="0"/>
              <a:t>  </a:t>
            </a:r>
            <a:r>
              <a:rPr lang="en-US" dirty="0" err="1" smtClean="0"/>
              <a:t>বিদ্যালয়</a:t>
            </a:r>
            <a:r>
              <a:rPr lang="en-US" dirty="0" smtClean="0"/>
              <a:t>, </a:t>
            </a:r>
            <a:r>
              <a:rPr lang="en-US" dirty="0" err="1" smtClean="0"/>
              <a:t>গফরগাঁও</a:t>
            </a:r>
            <a:r>
              <a:rPr lang="en-US" dirty="0" smtClean="0"/>
              <a:t>, </a:t>
            </a:r>
            <a:r>
              <a:rPr lang="en-US" dirty="0" err="1" smtClean="0"/>
              <a:t>ময়মনসিংহ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905000" y="1828800"/>
            <a:ext cx="4953000" cy="3200876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 eaLnBrk="1" hangingPunct="1">
              <a:spcBef>
                <a:spcPct val="50000"/>
              </a:spcBef>
              <a:buFont typeface="Wingdings" panose="05000000000000000000" pitchFamily="2" charset="2"/>
              <a:buChar char="q"/>
              <a:defRPr/>
            </a:pPr>
            <a:r>
              <a:rPr lang="bn-BD" altLang="en-US" sz="4000" u="sng" dirty="0">
                <a:solidFill>
                  <a:srgbClr val="FF33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নেটওয়ার্কের উদ্দেশ্যঃ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bn-BD" alt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১।</a:t>
            </a:r>
            <a:r>
              <a:rPr lang="en-US" alt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alt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হার্ডওয়ার রিসোর্স শেয়ার।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bn-BD" alt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২। সফটওয়্যার রিসোর্স শেয়ার।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bn-BD" alt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৩। ইনফরমেশন রিসোর্স শেয়ার।</a:t>
            </a:r>
            <a:endParaRPr lang="bn-BD" alt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5115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</p:spPr>
        <p:txBody>
          <a:bodyPr/>
          <a:lstStyle>
            <a:lvl1pPr>
              <a:defRPr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defRPr>
            </a:lvl1pPr>
          </a:lstStyle>
          <a:p>
            <a:fld id="{77AF4CB6-973D-49D1-A4FA-569FFE8EA006}" type="datetimeFigureOut">
              <a:rPr lang="en-US" smtClean="0"/>
              <a:pPr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49" y="6356351"/>
            <a:ext cx="5453199" cy="365125"/>
          </a:xfrm>
        </p:spPr>
        <p:txBody>
          <a:bodyPr/>
          <a:lstStyle>
            <a:lvl1pPr>
              <a:defRPr sz="140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defRPr>
            </a:lvl1pPr>
          </a:lstStyle>
          <a:p>
            <a:r>
              <a:rPr lang="en-US" dirty="0" err="1" smtClean="0"/>
              <a:t>মো</a:t>
            </a:r>
            <a:r>
              <a:rPr lang="en-US" dirty="0" smtClean="0"/>
              <a:t>. </a:t>
            </a:r>
            <a:r>
              <a:rPr lang="en-US" dirty="0" err="1" smtClean="0"/>
              <a:t>নূরুজ্জামান</a:t>
            </a:r>
            <a:r>
              <a:rPr lang="en-US" dirty="0" smtClean="0"/>
              <a:t>, </a:t>
            </a:r>
            <a:r>
              <a:rPr lang="en-US" dirty="0" err="1" smtClean="0"/>
              <a:t>সহকারি</a:t>
            </a:r>
            <a:r>
              <a:rPr lang="en-US" dirty="0" smtClean="0"/>
              <a:t> </a:t>
            </a:r>
            <a:r>
              <a:rPr lang="en-US" dirty="0" err="1" smtClean="0"/>
              <a:t>শিক্ষক</a:t>
            </a:r>
            <a:r>
              <a:rPr lang="en-US" dirty="0" smtClean="0"/>
              <a:t>, </a:t>
            </a:r>
            <a:r>
              <a:rPr lang="en-US" dirty="0" err="1" smtClean="0"/>
              <a:t>খায়রুল্লাহ</a:t>
            </a:r>
            <a:r>
              <a:rPr lang="en-US" dirty="0" smtClean="0"/>
              <a:t> </a:t>
            </a:r>
            <a:r>
              <a:rPr lang="en-US" dirty="0" err="1" smtClean="0"/>
              <a:t>সরকারি</a:t>
            </a:r>
            <a:r>
              <a:rPr lang="en-US" dirty="0" smtClean="0"/>
              <a:t> </a:t>
            </a:r>
            <a:r>
              <a:rPr lang="en-US" dirty="0" err="1" smtClean="0"/>
              <a:t>বালিকা</a:t>
            </a:r>
            <a:r>
              <a:rPr lang="en-US" dirty="0" smtClean="0"/>
              <a:t> </a:t>
            </a:r>
            <a:r>
              <a:rPr lang="en-US" dirty="0" err="1" smtClean="0"/>
              <a:t>উচ্চ</a:t>
            </a:r>
            <a:r>
              <a:rPr lang="en-US" dirty="0" smtClean="0"/>
              <a:t>  </a:t>
            </a:r>
            <a:r>
              <a:rPr lang="en-US" dirty="0" err="1" smtClean="0"/>
              <a:t>বিদ্যালয়</a:t>
            </a:r>
            <a:r>
              <a:rPr lang="en-US" dirty="0" smtClean="0"/>
              <a:t>, </a:t>
            </a:r>
            <a:r>
              <a:rPr lang="en-US" dirty="0" err="1" smtClean="0"/>
              <a:t>গফরগাঁও</a:t>
            </a:r>
            <a:r>
              <a:rPr lang="en-US" dirty="0" smtClean="0"/>
              <a:t>, </a:t>
            </a:r>
            <a:r>
              <a:rPr lang="en-US" dirty="0" err="1" smtClean="0"/>
              <a:t>ময়মনসিংহ</a:t>
            </a:r>
            <a:endParaRPr lang="en-US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218872" y="5601854"/>
            <a:ext cx="3505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bn-BD" altLang="en-US" sz="2800">
                <a:latin typeface="NikoshBAN" panose="02000000000000000000" pitchFamily="2" charset="0"/>
                <a:cs typeface="NikoshBAN" panose="02000000000000000000" pitchFamily="2" charset="0"/>
              </a:rPr>
              <a:t>স্টার টপোলজি</a:t>
            </a:r>
          </a:p>
        </p:txBody>
      </p:sp>
      <p:pic>
        <p:nvPicPr>
          <p:cNvPr id="7" name="Picture 6" descr="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7565" y="953654"/>
            <a:ext cx="3852863" cy="378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 descr="sta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872" y="387925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6522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</p:spPr>
        <p:txBody>
          <a:bodyPr/>
          <a:lstStyle>
            <a:lvl1pPr>
              <a:defRPr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defRPr>
            </a:lvl1pPr>
          </a:lstStyle>
          <a:p>
            <a:fld id="{77AF4CB6-973D-49D1-A4FA-569FFE8EA006}" type="datetimeFigureOut">
              <a:rPr lang="en-US" smtClean="0"/>
              <a:pPr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49" y="6356351"/>
            <a:ext cx="5453199" cy="365125"/>
          </a:xfrm>
        </p:spPr>
        <p:txBody>
          <a:bodyPr/>
          <a:lstStyle>
            <a:lvl1pPr>
              <a:defRPr sz="140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defRPr>
            </a:lvl1pPr>
          </a:lstStyle>
          <a:p>
            <a:r>
              <a:rPr lang="en-US" dirty="0" err="1" smtClean="0"/>
              <a:t>মো</a:t>
            </a:r>
            <a:r>
              <a:rPr lang="en-US" dirty="0" smtClean="0"/>
              <a:t>. </a:t>
            </a:r>
            <a:r>
              <a:rPr lang="en-US" dirty="0" err="1" smtClean="0"/>
              <a:t>নূরুজ্জামান</a:t>
            </a:r>
            <a:r>
              <a:rPr lang="en-US" dirty="0" smtClean="0"/>
              <a:t>, </a:t>
            </a:r>
            <a:r>
              <a:rPr lang="en-US" dirty="0" err="1" smtClean="0"/>
              <a:t>সহকারি</a:t>
            </a:r>
            <a:r>
              <a:rPr lang="en-US" dirty="0" smtClean="0"/>
              <a:t> </a:t>
            </a:r>
            <a:r>
              <a:rPr lang="en-US" dirty="0" err="1" smtClean="0"/>
              <a:t>শিক্ষক</a:t>
            </a:r>
            <a:r>
              <a:rPr lang="en-US" dirty="0" smtClean="0"/>
              <a:t>, </a:t>
            </a:r>
            <a:r>
              <a:rPr lang="en-US" dirty="0" err="1" smtClean="0"/>
              <a:t>খায়রুল্লাহ</a:t>
            </a:r>
            <a:r>
              <a:rPr lang="en-US" dirty="0" smtClean="0"/>
              <a:t> </a:t>
            </a:r>
            <a:r>
              <a:rPr lang="en-US" dirty="0" err="1" smtClean="0"/>
              <a:t>সরকারি</a:t>
            </a:r>
            <a:r>
              <a:rPr lang="en-US" dirty="0" smtClean="0"/>
              <a:t> </a:t>
            </a:r>
            <a:r>
              <a:rPr lang="en-US" dirty="0" err="1" smtClean="0"/>
              <a:t>বালিকা</a:t>
            </a:r>
            <a:r>
              <a:rPr lang="en-US" dirty="0" smtClean="0"/>
              <a:t> </a:t>
            </a:r>
            <a:r>
              <a:rPr lang="en-US" dirty="0" err="1" smtClean="0"/>
              <a:t>উচ্চ</a:t>
            </a:r>
            <a:r>
              <a:rPr lang="en-US" dirty="0" smtClean="0"/>
              <a:t>  </a:t>
            </a:r>
            <a:r>
              <a:rPr lang="en-US" dirty="0" err="1" smtClean="0"/>
              <a:t>বিদ্যালয়</a:t>
            </a:r>
            <a:r>
              <a:rPr lang="en-US" dirty="0" smtClean="0"/>
              <a:t>, </a:t>
            </a:r>
            <a:r>
              <a:rPr lang="en-US" dirty="0" err="1" smtClean="0"/>
              <a:t>গফরগাঁও</a:t>
            </a:r>
            <a:r>
              <a:rPr lang="en-US" dirty="0" smtClean="0"/>
              <a:t>, </a:t>
            </a:r>
            <a:r>
              <a:rPr lang="en-US" dirty="0" err="1" smtClean="0"/>
              <a:t>ময়মনসিংহ</a:t>
            </a:r>
            <a:endParaRPr lang="en-US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57200" y="237692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bn-BD" altLang="en-US" dirty="0" smtClean="0">
                <a:solidFill>
                  <a:schemeClr val="accent1"/>
                </a:solidFill>
                <a:cs typeface="NikoshBAN" panose="02000000000000000000" pitchFamily="2" charset="0"/>
              </a:rPr>
              <a:t>স্টার </a:t>
            </a:r>
            <a:r>
              <a:rPr lang="bn-BD" altLang="en-US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টপোলজির</a:t>
            </a:r>
            <a:r>
              <a:rPr lang="bn-BD" altLang="en-US" dirty="0" smtClean="0">
                <a:solidFill>
                  <a:schemeClr val="accent1"/>
                </a:solidFill>
                <a:cs typeface="NikoshBAN" panose="02000000000000000000" pitchFamily="2" charset="0"/>
              </a:rPr>
              <a:t> সুবিধা ও অসুবিধাসমূহঃ</a:t>
            </a:r>
            <a:endParaRPr lang="bn-BD" altLang="en-US" dirty="0" smtClean="0">
              <a:solidFill>
                <a:schemeClr val="accent1"/>
              </a:solidFill>
              <a:cs typeface="NikoshBAN" panose="02000000000000000000" pitchFamily="2" charset="0"/>
            </a:endParaRPr>
          </a:p>
        </p:txBody>
      </p:sp>
      <p:graphicFrame>
        <p:nvGraphicFramePr>
          <p:cNvPr id="7" name="Group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6360927"/>
              </p:ext>
            </p:extLst>
          </p:nvPr>
        </p:nvGraphicFramePr>
        <p:xfrm>
          <a:off x="457200" y="1563254"/>
          <a:ext cx="8229600" cy="4352435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19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bn-B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NikoshBAN" pitchFamily="2" charset="0"/>
                          <a:ea typeface="Mangal" pitchFamily="18" charset="0"/>
                          <a:cs typeface="NikoshBAN" pitchFamily="2" charset="0"/>
                        </a:rPr>
                        <a:t>সুবিধা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bn-BD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NikoshBAN" pitchFamily="2" charset="0"/>
                          <a:ea typeface="Mangal" pitchFamily="18" charset="0"/>
                          <a:cs typeface="NikoshBAN" pitchFamily="2" charset="0"/>
                        </a:rPr>
                        <a:t>অসুবিধা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6947">
                <a:tc>
                  <a:txBody>
                    <a:bodyPr/>
                    <a:lstStyle/>
                    <a:p>
                      <a:pPr marL="457200" marR="0" lvl="0" indent="-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Char char="ü"/>
                        <a:tabLst/>
                      </a:pPr>
                      <a:r>
                        <a:rPr kumimoji="0" lang="bn-B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NikoshBAN" pitchFamily="2" charset="0"/>
                          <a:ea typeface="Mangal" pitchFamily="18" charset="0"/>
                          <a:cs typeface="NikoshBAN" pitchFamily="2" charset="0"/>
                        </a:rPr>
                        <a:t>কোন কম্পিঊটার নষ্ট হয়ে গেলেও নেটওয়ার্কের বাকী কপম্পিউটারের কাজের ব্যাঘাট ঘটে না।</a:t>
                      </a:r>
                    </a:p>
                    <a:p>
                      <a:pPr marL="457200" marR="0" lvl="0" indent="-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Char char="ü"/>
                        <a:tabLst/>
                      </a:pPr>
                      <a:r>
                        <a:rPr kumimoji="0" lang="bn-B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NikoshBAN" pitchFamily="2" charset="0"/>
                          <a:ea typeface="Mangal" pitchFamily="18" charset="0"/>
                          <a:cs typeface="NikoshBAN" pitchFamily="2" charset="0"/>
                        </a:rPr>
                        <a:t>হাব বা সুইচ ছাড়া নেটওয়ার্কের অন্য কোন অংশের সংযোগ বিচ্ছিন্ন  হয়ে গেলেও নেটওয়ার্ক সচল থাকে।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Char char="v"/>
                        <a:tabLst/>
                      </a:pPr>
                      <a:r>
                        <a:rPr kumimoji="0" lang="bn-B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NikoshBAN" pitchFamily="2" charset="0"/>
                          <a:ea typeface="Mangal" pitchFamily="18" charset="0"/>
                          <a:cs typeface="NikoshBAN" pitchFamily="2" charset="0"/>
                        </a:rPr>
                        <a:t>কেন্দ্রীয় নেটওয়ার্ক হাব খারাপ হয়ে গেলে সমস্ত নেটওয়ার্ক খারাপ হয়ে পরে।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Char char="v"/>
                        <a:tabLst/>
                      </a:pPr>
                      <a:r>
                        <a:rPr kumimoji="0" lang="bn-B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NikoshBAN" pitchFamily="2" charset="0"/>
                          <a:ea typeface="Mangal" pitchFamily="18" charset="0"/>
                          <a:cs typeface="NikoshBAN" pitchFamily="2" charset="0"/>
                        </a:rPr>
                        <a:t>স্টার টপোলজিতে প্রচুর পরিমানে ক্যাবল ব্যবহার করা হয় বিধায় এটি ব্যয়বহুল পদ্ধতি।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8353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</TotalTime>
  <Words>1160</Words>
  <Application>Microsoft Office PowerPoint</Application>
  <PresentationFormat>On-screen Show (4:3)</PresentationFormat>
  <Paragraphs>164</Paragraphs>
  <Slides>30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40" baseType="lpstr">
      <vt:lpstr>Arial</vt:lpstr>
      <vt:lpstr>Calibri</vt:lpstr>
      <vt:lpstr>Calibri Light</vt:lpstr>
      <vt:lpstr>Mangal</vt:lpstr>
      <vt:lpstr>Nikosh</vt:lpstr>
      <vt:lpstr>NikoshBAN</vt:lpstr>
      <vt:lpstr>Times New Roman</vt:lpstr>
      <vt:lpstr>Verdana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রিং টপোলজির সুবিধা ও অসুবিধাসমূহঃ</vt:lpstr>
      <vt:lpstr>PowerPoint Presentation</vt:lpstr>
      <vt:lpstr>PowerPoint Presentation</vt:lpstr>
      <vt:lpstr>বাস টপোলজির সুবিধা ও অসুবিধাসমূহঃ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Nuruzzaman Hasan</dc:creator>
  <cp:lastModifiedBy>Nuruzzaman Hasan</cp:lastModifiedBy>
  <cp:revision>18</cp:revision>
  <dcterms:created xsi:type="dcterms:W3CDTF">2019-10-11T16:45:00Z</dcterms:created>
  <dcterms:modified xsi:type="dcterms:W3CDTF">2019-10-11T17:48:09Z</dcterms:modified>
</cp:coreProperties>
</file>