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76" r:id="rId4"/>
    <p:sldId id="259" r:id="rId5"/>
    <p:sldId id="260" r:id="rId6"/>
    <p:sldId id="258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CA1E5B-2C3E-456C-9F69-7BD2293F4D48}">
          <p14:sldIdLst>
            <p14:sldId id="256"/>
            <p14:sldId id="275"/>
            <p14:sldId id="276"/>
            <p14:sldId id="259"/>
            <p14:sldId id="260"/>
            <p14:sldId id="258"/>
            <p14:sldId id="262"/>
            <p14:sldId id="263"/>
            <p14:sldId id="265"/>
            <p14:sldId id="264"/>
            <p14:sldId id="266"/>
            <p14:sldId id="267"/>
          </p14:sldIdLst>
        </p14:section>
        <p14:section name="Untitled Section" id="{CED04951-4C82-4D73-8102-42A87C2FC68A}">
          <p14:sldIdLst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 varScale="1">
        <p:scale>
          <a:sx n="80" d="100"/>
          <a:sy n="80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9067800" cy="67840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514600"/>
            <a:ext cx="8229600" cy="1143000"/>
          </a:xfrm>
        </p:spPr>
        <p:txBody>
          <a:bodyPr>
            <a:noAutofit/>
          </a:bodyPr>
          <a:lstStyle/>
          <a:p>
            <a:r>
              <a:rPr lang="bn-BD" sz="19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9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9728" indent="0" algn="just">
              <a:buNone/>
            </a:pP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marL="109728" indent="0" algn="just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যে ক্লায়েন্ট সার্ভার থেকে রিসোর্স ব্যবহার কর সেই ইউজার।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   ইউজার কী?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918717"/>
            <a:ext cx="8229600" cy="213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সার্ভার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একটি শক্তিশালী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কম্পিউটার যেটি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নেটওয়ার্ক এর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সাথে যুক্ত অন্য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কম্পিউটারকে নানা রকম সেবা প্রদান করে থাকে। </a:t>
            </a:r>
          </a:p>
          <a:p>
            <a:pPr marL="109728" indent="0" algn="just">
              <a:buNone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     সার্ভার কী?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153400" cy="24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5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9400" y="4114800"/>
            <a:ext cx="8229600" cy="32766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যার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সাহায্যে নেটওয়ার্কে কম্পিউটারকে জুড়ে দেওয়া হয় তাকে মিডিয়া বলে।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যেমন-বৈদ্যুতিক তার, অআপটিকাল ফাইবা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উপগ্রহ ইত্যাদি।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মিডিয়া বলতে কী বুঝায়?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133600"/>
            <a:ext cx="8153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3881726"/>
            <a:ext cx="8222673" cy="297627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নেটওয়ার্ক যারা তৈরি করে তারা এতে সংযুক্ত কম্পিউটার গুলি কিভাবে , কোন নিয়মে , কোন ভাষায় তথ্য আদান-প্রদান করবে তা ঠিক করে দেই।এটাই প্রোটকল।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    প্রোটকল কী?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22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485001"/>
              </p:ext>
            </p:extLst>
          </p:nvPr>
        </p:nvGraphicFramePr>
        <p:xfrm>
          <a:off x="533400" y="2514600"/>
          <a:ext cx="82296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ক দল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দল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সার্ভার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ও মিডিয়ার বর্ণনা খাতায় লিখে দাও।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নেটওয়ার্ক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এডাপ্টার ও রিসোর্স এর কাজ লিখে দাও ।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73162"/>
          </a:xfr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    দলগত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7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সার্ভার কাকে বলে?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নেটওয়ার্ক এডপ্টারের কাজ কী?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যে বিশেষ নিয়ম ও ভাষায় একটি কম্পিউটার অপর কম্পিউটারের সাথে তথ্য আদান প্রদান করে তার নাম কী? 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ক্লায়েন্ট কারা?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8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 কী?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 এডপ্টারের কাজ বর্ণনা কর।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দিনে নেটওয়ার্ক ছাড়া আমরা চলতে পারিনা –তোমার উত্তরের পক্ষে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যুক্তি দাও।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00776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b="0" dirty="0" smtClean="0">
                <a:latin typeface="NikoshBAN" pitchFamily="2" charset="0"/>
                <a:cs typeface="NikoshBAN" pitchFamily="2" charset="0"/>
              </a:rPr>
              <a:t>            সবাইকে ধন্যবাদ </a:t>
            </a:r>
            <a:endParaRPr lang="en-US" sz="6000" b="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584" y="525488"/>
            <a:ext cx="78430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9600" b="1" spc="150" dirty="0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96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96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2" y="2438400"/>
            <a:ext cx="8839198" cy="3951838"/>
            <a:chOff x="694805" y="2606701"/>
            <a:chExt cx="5066821" cy="4965279"/>
          </a:xfrm>
        </p:grpSpPr>
        <p:sp>
          <p:nvSpPr>
            <p:cNvPr id="4" name="Rectangle 3"/>
            <p:cNvSpPr/>
            <p:nvPr/>
          </p:nvSpPr>
          <p:spPr>
            <a:xfrm>
              <a:off x="2092549" y="2606701"/>
              <a:ext cx="3669077" cy="42561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কামরুজ্জামান সরদার</a:t>
              </a:r>
              <a:endPara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নিশ্চিন্তপুর মাধ্যমিক বিদ্যালয়</a:t>
              </a:r>
            </a:p>
            <a:p>
              <a:pPr algn="ctr"/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বাবুপাড়া,পাংশা, রাজবাড়ি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মোবাইল-০১</a:t>
              </a: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৭১১৫১৪৩০৮</a:t>
              </a:r>
              <a:endPara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kmsarder1983@gmail.com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05" y="2784913"/>
              <a:ext cx="2098651" cy="47870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8552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1" y="2972884"/>
            <a:ext cx="6521244" cy="2467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08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 07/07/2019</a:t>
            </a:r>
          </a:p>
        </p:txBody>
      </p:sp>
      <p:sp>
        <p:nvSpPr>
          <p:cNvPr id="3" name="Rectangle 2"/>
          <p:cNvSpPr/>
          <p:nvPr/>
        </p:nvSpPr>
        <p:spPr>
          <a:xfrm>
            <a:off x="867421" y="304800"/>
            <a:ext cx="702542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115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115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115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2230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00400"/>
            <a:ext cx="8763000" cy="3657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ছবিতে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দেখতে পাচ্ছি?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জালের মত বিস্তৃত এই যন্ত্রগুলির মধ্যে কোন সংযোগ  আছে?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তোমরা কি জান জালের ইংরেজী কী?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উপরের চিত্রের সম্পর্কের নাম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4"/>
            <a:ext cx="8382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নেটওয়ার্ক এর ধারণা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  আজকের পাঠ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শিক্ষার্থীরা নেটওয়ার্ক এর সংজ্ঞা বলতে পারবে।</a:t>
            </a: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ক্লায়েন্ট ,ইউজার এবং রিসোর্সে সম্পর্কে লিখতে পারবে।</a:t>
            </a: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সার্ভার, মিডিয়া , প্রটোকল ও নেটওয়ার্ক এডাস্টার এর কাজ বর্ণনা করতে  পারবে।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9288"/>
            <a:ext cx="7520940" cy="108204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শিখন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63399"/>
            <a:ext cx="8229600" cy="25572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দুইটি বা তার বেশি কম্পিউটার কোন মাধ্যম দ্বারা একসাথে জুড়ে দিলে যদি তারা নিজেদের মধ্যে তথ্য আদান-প্রদান করতে পারে তবে তাকে নেটওয়ার্ক বলে।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নেটওয়ার্ক কী?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77962"/>
            <a:ext cx="8229600" cy="25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389" y="3786051"/>
            <a:ext cx="8229600" cy="198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এটি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একটি ইংরেজী শব্দ । কেউ যদি অন্য কার কাজ থেকে কোন সেবা নেয় তাকে আমরা ক্লিয়েন্ট বলি।</a:t>
            </a:r>
          </a:p>
          <a:p>
            <a:pPr algn="just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ক্লিয়েন্ট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47862"/>
            <a:ext cx="44958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1905000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109728" indent="0" algn="just"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ক্লায়েন্ট এর ব্যবহারের জন্য যে সুযোগ সুবিধা প্রধান করা হয় তাই রিসোর্সে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রিসোর্স কী?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41052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441</TotalTime>
  <Words>348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Lucida Sans Unicode</vt:lpstr>
      <vt:lpstr>NikoshBAN</vt:lpstr>
      <vt:lpstr>NikoshLightBAN</vt:lpstr>
      <vt:lpstr>Times New Roman</vt:lpstr>
      <vt:lpstr>Verdana</vt:lpstr>
      <vt:lpstr>Wingdings</vt:lpstr>
      <vt:lpstr>Wingdings 2</vt:lpstr>
      <vt:lpstr>Wingdings 3</vt:lpstr>
      <vt:lpstr>Concourse</vt:lpstr>
      <vt:lpstr>   শুভেচ্ছা</vt:lpstr>
      <vt:lpstr>PowerPoint Presentation</vt:lpstr>
      <vt:lpstr>PowerPoint Presentation</vt:lpstr>
      <vt:lpstr>PowerPoint Presentation</vt:lpstr>
      <vt:lpstr>     আজকের পাঠ</vt:lpstr>
      <vt:lpstr>          শিখন ফল</vt:lpstr>
      <vt:lpstr>         নেটওয়ার্ক কী?</vt:lpstr>
      <vt:lpstr>      ক্লিয়েন্ট কাকে বলে?</vt:lpstr>
      <vt:lpstr>            রিসোর্স কী?</vt:lpstr>
      <vt:lpstr>          ইউজার কী?</vt:lpstr>
      <vt:lpstr>          সার্ভার কী?</vt:lpstr>
      <vt:lpstr>       মিডিয়া বলতে কী বুঝায়?</vt:lpstr>
      <vt:lpstr>            প্রোটকল কী? </vt:lpstr>
      <vt:lpstr>            দলগত কাজ</vt:lpstr>
      <vt:lpstr>                মূল্যায়ন</vt:lpstr>
      <vt:lpstr>          বাড়ির কাজ</vt:lpstr>
      <vt:lpstr>            সবাইকে 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TSS</dc:creator>
  <cp:lastModifiedBy>KAMRUL</cp:lastModifiedBy>
  <cp:revision>166</cp:revision>
  <dcterms:created xsi:type="dcterms:W3CDTF">2006-08-16T00:00:00Z</dcterms:created>
  <dcterms:modified xsi:type="dcterms:W3CDTF">2019-10-10T00:44:33Z</dcterms:modified>
</cp:coreProperties>
</file>